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1"/>
  </p:notesMasterIdLst>
  <p:sldIdLst>
    <p:sldId id="256" r:id="rId5"/>
    <p:sldId id="257" r:id="rId6"/>
    <p:sldId id="272" r:id="rId7"/>
    <p:sldId id="274" r:id="rId8"/>
    <p:sldId id="259" r:id="rId9"/>
    <p:sldId id="261" r:id="rId10"/>
    <p:sldId id="260" r:id="rId11"/>
    <p:sldId id="258" r:id="rId12"/>
    <p:sldId id="264" r:id="rId13"/>
    <p:sldId id="262" r:id="rId14"/>
    <p:sldId id="268" r:id="rId15"/>
    <p:sldId id="270" r:id="rId16"/>
    <p:sldId id="269" r:id="rId17"/>
    <p:sldId id="271" r:id="rId18"/>
    <p:sldId id="263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4FFE39-EB11-4455-9F3E-D3E15528FCEE}">
          <p14:sldIdLst>
            <p14:sldId id="256"/>
            <p14:sldId id="257"/>
            <p14:sldId id="272"/>
          </p14:sldIdLst>
        </p14:section>
        <p14:section name="Topics" id="{90151DF6-69E2-4981-8B3A-44627CBBFB36}">
          <p14:sldIdLst>
            <p14:sldId id="274"/>
          </p14:sldIdLst>
        </p14:section>
        <p14:section name="Uniform" id="{123BE80C-A9B9-4219-A676-2AF0D3B062C0}">
          <p14:sldIdLst>
            <p14:sldId id="259"/>
            <p14:sldId id="261"/>
          </p14:sldIdLst>
        </p14:section>
        <p14:section name="Homework" id="{F5AE6E7E-4870-4AC0-8735-80AA0AC23544}">
          <p14:sldIdLst>
            <p14:sldId id="260"/>
          </p14:sldIdLst>
        </p14:section>
        <p14:section name="Assessments" id="{65D6E8B0-22B6-449F-B26F-5EDD8B545AEE}">
          <p14:sldIdLst>
            <p14:sldId id="258"/>
            <p14:sldId id="264"/>
          </p14:sldIdLst>
        </p14:section>
        <p14:section name="Experiences" id="{6854BFCE-FFA0-48DC-A00E-79B79A9FAF3B}">
          <p14:sldIdLst>
            <p14:sldId id="262"/>
            <p14:sldId id="268"/>
            <p14:sldId id="270"/>
            <p14:sldId id="269"/>
            <p14:sldId id="271"/>
          </p14:sldIdLst>
        </p14:section>
        <p14:section name="Workshop Dates" id="{5302F930-C9C7-4661-B8B5-E882A7213033}">
          <p14:sldIdLst>
            <p14:sldId id="263"/>
          </p14:sldIdLst>
        </p14:section>
        <p14:section name="Additonal Information" id="{3128E7BC-CCAC-4C6A-A60D-772E3EC44B32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E217A-5893-4DF5-A4E9-EEA9E425F8AE}" v="14" dt="2024-09-08T16:29:39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sette Herescu" userId="S::cosette.herescu@catrust.org.uk::d40526b3-d639-483e-b859-65ec4fb5f13c" providerId="AD" clId="Web-{162529A2-A103-434F-8639-90A7DA581B5B}"/>
    <pc:docChg chg="addSld modSld modSection">
      <pc:chgData name="Cosette Herescu" userId="S::cosette.herescu@catrust.org.uk::d40526b3-d639-483e-b859-65ec4fb5f13c" providerId="AD" clId="Web-{162529A2-A103-434F-8639-90A7DA581B5B}" dt="2023-09-14T12:31:29.055" v="82" actId="1076"/>
      <pc:docMkLst>
        <pc:docMk/>
      </pc:docMkLst>
      <pc:sldChg chg="modSp">
        <pc:chgData name="Cosette Herescu" userId="S::cosette.herescu@catrust.org.uk::d40526b3-d639-483e-b859-65ec4fb5f13c" providerId="AD" clId="Web-{162529A2-A103-434F-8639-90A7DA581B5B}" dt="2023-09-14T12:31:29.055" v="82" actId="1076"/>
        <pc:sldMkLst>
          <pc:docMk/>
          <pc:sldMk cId="1277912323" sldId="265"/>
        </pc:sldMkLst>
        <pc:spChg chg="mod">
          <ac:chgData name="Cosette Herescu" userId="S::cosette.herescu@catrust.org.uk::d40526b3-d639-483e-b859-65ec4fb5f13c" providerId="AD" clId="Web-{162529A2-A103-434F-8639-90A7DA581B5B}" dt="2023-09-14T12:31:29.055" v="82" actId="1076"/>
          <ac:spMkLst>
            <pc:docMk/>
            <pc:sldMk cId="1277912323" sldId="265"/>
            <ac:spMk id="10" creationId="{00000000-0000-0000-0000-000000000000}"/>
          </ac:spMkLst>
        </pc:spChg>
      </pc:sldChg>
      <pc:sldChg chg="delSp">
        <pc:chgData name="Cosette Herescu" userId="S::cosette.herescu@catrust.org.uk::d40526b3-d639-483e-b859-65ec4fb5f13c" providerId="AD" clId="Web-{162529A2-A103-434F-8639-90A7DA581B5B}" dt="2023-09-14T12:20:12.255" v="20"/>
        <pc:sldMkLst>
          <pc:docMk/>
          <pc:sldMk cId="1939837864" sldId="268"/>
        </pc:sldMkLst>
        <pc:graphicFrameChg chg="del">
          <ac:chgData name="Cosette Herescu" userId="S::cosette.herescu@catrust.org.uk::d40526b3-d639-483e-b859-65ec4fb5f13c" providerId="AD" clId="Web-{162529A2-A103-434F-8639-90A7DA581B5B}" dt="2023-09-14T12:20:12.255" v="20"/>
          <ac:graphicFrameMkLst>
            <pc:docMk/>
            <pc:sldMk cId="1939837864" sldId="268"/>
            <ac:graphicFrameMk id="5" creationId="{AF7B4B8B-2CA7-27F6-F0AE-B82C7C66CD84}"/>
          </ac:graphicFrameMkLst>
        </pc:graphicFrameChg>
        <pc:picChg chg="del">
          <ac:chgData name="Cosette Herescu" userId="S::cosette.herescu@catrust.org.uk::d40526b3-d639-483e-b859-65ec4fb5f13c" providerId="AD" clId="Web-{162529A2-A103-434F-8639-90A7DA581B5B}" dt="2023-09-14T12:20:05.614" v="19"/>
          <ac:picMkLst>
            <pc:docMk/>
            <pc:sldMk cId="1939837864" sldId="268"/>
            <ac:picMk id="4" creationId="{2E002BEB-6696-1383-F529-D01F8CEBDCD9}"/>
          </ac:picMkLst>
        </pc:picChg>
      </pc:sldChg>
      <pc:sldChg chg="modSp">
        <pc:chgData name="Cosette Herescu" userId="S::cosette.herescu@catrust.org.uk::d40526b3-d639-483e-b859-65ec4fb5f13c" providerId="AD" clId="Web-{162529A2-A103-434F-8639-90A7DA581B5B}" dt="2023-09-14T12:19:39.660" v="18" actId="20577"/>
        <pc:sldMkLst>
          <pc:docMk/>
          <pc:sldMk cId="548927485" sldId="269"/>
        </pc:sldMkLst>
        <pc:spChg chg="mod">
          <ac:chgData name="Cosette Herescu" userId="S::cosette.herescu@catrust.org.uk::d40526b3-d639-483e-b859-65ec4fb5f13c" providerId="AD" clId="Web-{162529A2-A103-434F-8639-90A7DA581B5B}" dt="2023-09-14T12:19:39.660" v="18" actId="20577"/>
          <ac:spMkLst>
            <pc:docMk/>
            <pc:sldMk cId="548927485" sldId="269"/>
            <ac:spMk id="3" creationId="{CC3DCCC5-D8BA-D060-379E-D6D20A1A0350}"/>
          </ac:spMkLst>
        </pc:spChg>
      </pc:sldChg>
      <pc:sldChg chg="modSp">
        <pc:chgData name="Cosette Herescu" userId="S::cosette.herescu@catrust.org.uk::d40526b3-d639-483e-b859-65ec4fb5f13c" providerId="AD" clId="Web-{162529A2-A103-434F-8639-90A7DA581B5B}" dt="2023-09-14T12:15:41.888" v="11" actId="20577"/>
        <pc:sldMkLst>
          <pc:docMk/>
          <pc:sldMk cId="2694825735" sldId="272"/>
        </pc:sldMkLst>
        <pc:spChg chg="mod">
          <ac:chgData name="Cosette Herescu" userId="S::cosette.herescu@catrust.org.uk::d40526b3-d639-483e-b859-65ec4fb5f13c" providerId="AD" clId="Web-{162529A2-A103-434F-8639-90A7DA581B5B}" dt="2023-09-14T12:15:41.888" v="11" actId="20577"/>
          <ac:spMkLst>
            <pc:docMk/>
            <pc:sldMk cId="2694825735" sldId="272"/>
            <ac:spMk id="3" creationId="{00000000-0000-0000-0000-000000000000}"/>
          </ac:spMkLst>
        </pc:spChg>
      </pc:sldChg>
      <pc:sldChg chg="modSp new">
        <pc:chgData name="Cosette Herescu" userId="S::cosette.herescu@catrust.org.uk::d40526b3-d639-483e-b859-65ec4fb5f13c" providerId="AD" clId="Web-{162529A2-A103-434F-8639-90A7DA581B5B}" dt="2023-09-14T12:23:54.511" v="48" actId="20577"/>
        <pc:sldMkLst>
          <pc:docMk/>
          <pc:sldMk cId="3234706960" sldId="273"/>
        </pc:sldMkLst>
        <pc:spChg chg="mod">
          <ac:chgData name="Cosette Herescu" userId="S::cosette.herescu@catrust.org.uk::d40526b3-d639-483e-b859-65ec4fb5f13c" providerId="AD" clId="Web-{162529A2-A103-434F-8639-90A7DA581B5B}" dt="2023-09-14T12:23:00.666" v="25" actId="20577"/>
          <ac:spMkLst>
            <pc:docMk/>
            <pc:sldMk cId="3234706960" sldId="273"/>
            <ac:spMk id="2" creationId="{2894552F-0552-456F-1D75-89B01A9E3E38}"/>
          </ac:spMkLst>
        </pc:spChg>
        <pc:spChg chg="mod">
          <ac:chgData name="Cosette Herescu" userId="S::cosette.herescu@catrust.org.uk::d40526b3-d639-483e-b859-65ec4fb5f13c" providerId="AD" clId="Web-{162529A2-A103-434F-8639-90A7DA581B5B}" dt="2023-09-14T12:23:54.511" v="48" actId="20577"/>
          <ac:spMkLst>
            <pc:docMk/>
            <pc:sldMk cId="3234706960" sldId="273"/>
            <ac:spMk id="3" creationId="{F0C8C57F-22CD-1582-69CD-4A0ED721798D}"/>
          </ac:spMkLst>
        </pc:spChg>
      </pc:sldChg>
    </pc:docChg>
  </pc:docChgLst>
  <pc:docChgLst>
    <pc:chgData name="Sinead Viner" userId="S::sinead.viner@catrust.org.uk::b16ed445-4028-46c5-8e5e-1941e64b24a3" providerId="AD" clId="Web-{B837DB43-7897-209F-C734-A6217F59F7F9}"/>
    <pc:docChg chg="addSld modSld modSection">
      <pc:chgData name="Sinead Viner" userId="S::sinead.viner@catrust.org.uk::b16ed445-4028-46c5-8e5e-1941e64b24a3" providerId="AD" clId="Web-{B837DB43-7897-209F-C734-A6217F59F7F9}" dt="2022-09-03T10:43:13.776" v="718" actId="20577"/>
      <pc:docMkLst>
        <pc:docMk/>
      </pc:docMkLst>
      <pc:sldChg chg="modSp">
        <pc:chgData name="Sinead Viner" userId="S::sinead.viner@catrust.org.uk::b16ed445-4028-46c5-8e5e-1941e64b24a3" providerId="AD" clId="Web-{B837DB43-7897-209F-C734-A6217F59F7F9}" dt="2022-09-03T10:39:18.981" v="507" actId="20577"/>
        <pc:sldMkLst>
          <pc:docMk/>
          <pc:sldMk cId="1446658305" sldId="266"/>
        </pc:sldMkLst>
        <pc:spChg chg="mod">
          <ac:chgData name="Sinead Viner" userId="S::sinead.viner@catrust.org.uk::b16ed445-4028-46c5-8e5e-1941e64b24a3" providerId="AD" clId="Web-{B837DB43-7897-209F-C734-A6217F59F7F9}" dt="2022-09-03T10:39:18.981" v="507" actId="20577"/>
          <ac:spMkLst>
            <pc:docMk/>
            <pc:sldMk cId="1446658305" sldId="266"/>
            <ac:spMk id="3" creationId="{00000000-0000-0000-0000-000000000000}"/>
          </ac:spMkLst>
        </pc:spChg>
      </pc:sldChg>
      <pc:sldChg chg="modSp">
        <pc:chgData name="Sinead Viner" userId="S::sinead.viner@catrust.org.uk::b16ed445-4028-46c5-8e5e-1941e64b24a3" providerId="AD" clId="Web-{B837DB43-7897-209F-C734-A6217F59F7F9}" dt="2022-09-03T10:31:55.431" v="51" actId="20577"/>
        <pc:sldMkLst>
          <pc:docMk/>
          <pc:sldMk cId="548927485" sldId="269"/>
        </pc:sldMkLst>
        <pc:spChg chg="mod">
          <ac:chgData name="Sinead Viner" userId="S::sinead.viner@catrust.org.uk::b16ed445-4028-46c5-8e5e-1941e64b24a3" providerId="AD" clId="Web-{B837DB43-7897-209F-C734-A6217F59F7F9}" dt="2022-09-03T10:31:06.695" v="4" actId="20577"/>
          <ac:spMkLst>
            <pc:docMk/>
            <pc:sldMk cId="548927485" sldId="269"/>
            <ac:spMk id="2" creationId="{E9974811-7627-8FEE-A220-F0A41AADCBE3}"/>
          </ac:spMkLst>
        </pc:spChg>
        <pc:spChg chg="mod">
          <ac:chgData name="Sinead Viner" userId="S::sinead.viner@catrust.org.uk::b16ed445-4028-46c5-8e5e-1941e64b24a3" providerId="AD" clId="Web-{B837DB43-7897-209F-C734-A6217F59F7F9}" dt="2022-09-03T10:31:55.431" v="51" actId="20577"/>
          <ac:spMkLst>
            <pc:docMk/>
            <pc:sldMk cId="548927485" sldId="269"/>
            <ac:spMk id="3" creationId="{CC3DCCC5-D8BA-D060-379E-D6D20A1A0350}"/>
          </ac:spMkLst>
        </pc:spChg>
      </pc:sldChg>
      <pc:sldChg chg="modSp add replId">
        <pc:chgData name="Sinead Viner" userId="S::sinead.viner@catrust.org.uk::b16ed445-4028-46c5-8e5e-1941e64b24a3" providerId="AD" clId="Web-{B837DB43-7897-209F-C734-A6217F59F7F9}" dt="2022-09-03T10:43:13.776" v="718" actId="20577"/>
        <pc:sldMkLst>
          <pc:docMk/>
          <pc:sldMk cId="428123282" sldId="271"/>
        </pc:sldMkLst>
        <pc:spChg chg="mod">
          <ac:chgData name="Sinead Viner" userId="S::sinead.viner@catrust.org.uk::b16ed445-4028-46c5-8e5e-1941e64b24a3" providerId="AD" clId="Web-{B837DB43-7897-209F-C734-A6217F59F7F9}" dt="2022-09-03T10:43:13.776" v="718" actId="20577"/>
          <ac:spMkLst>
            <pc:docMk/>
            <pc:sldMk cId="428123282" sldId="271"/>
            <ac:spMk id="3" creationId="{CC3DCCC5-D8BA-D060-379E-D6D20A1A0350}"/>
          </ac:spMkLst>
        </pc:spChg>
      </pc:sldChg>
    </pc:docChg>
  </pc:docChgLst>
  <pc:docChgLst>
    <pc:chgData name="Sinead Viner" userId="b16ed445-4028-46c5-8e5e-1941e64b24a3" providerId="ADAL" clId="{4DE4A2BF-56D2-4AF1-8384-A2090598AFBA}"/>
    <pc:docChg chg="custSel addSld modSld modSection">
      <pc:chgData name="Sinead Viner" userId="b16ed445-4028-46c5-8e5e-1941e64b24a3" providerId="ADAL" clId="{4DE4A2BF-56D2-4AF1-8384-A2090598AFBA}" dt="2022-09-04T12:20:04.190" v="1310" actId="20577"/>
      <pc:docMkLst>
        <pc:docMk/>
      </pc:docMkLst>
      <pc:sldChg chg="modSp mod">
        <pc:chgData name="Sinead Viner" userId="b16ed445-4028-46c5-8e5e-1941e64b24a3" providerId="ADAL" clId="{4DE4A2BF-56D2-4AF1-8384-A2090598AFBA}" dt="2022-09-04T12:08:44.429" v="124" actId="27636"/>
        <pc:sldMkLst>
          <pc:docMk/>
          <pc:sldMk cId="4022119144" sldId="257"/>
        </pc:sldMkLst>
        <pc:spChg chg="mod">
          <ac:chgData name="Sinead Viner" userId="b16ed445-4028-46c5-8e5e-1941e64b24a3" providerId="ADAL" clId="{4DE4A2BF-56D2-4AF1-8384-A2090598AFBA}" dt="2022-09-04T12:08:44.429" v="124" actId="27636"/>
          <ac:spMkLst>
            <pc:docMk/>
            <pc:sldMk cId="4022119144" sldId="257"/>
            <ac:spMk id="3" creationId="{00000000-0000-0000-0000-000000000000}"/>
          </ac:spMkLst>
        </pc:spChg>
      </pc:sldChg>
      <pc:sldChg chg="modSp mod">
        <pc:chgData name="Sinead Viner" userId="b16ed445-4028-46c5-8e5e-1941e64b24a3" providerId="ADAL" clId="{4DE4A2BF-56D2-4AF1-8384-A2090598AFBA}" dt="2022-09-04T12:12:53.203" v="538" actId="20577"/>
        <pc:sldMkLst>
          <pc:docMk/>
          <pc:sldMk cId="1875907687" sldId="259"/>
        </pc:sldMkLst>
        <pc:spChg chg="mod">
          <ac:chgData name="Sinead Viner" userId="b16ed445-4028-46c5-8e5e-1941e64b24a3" providerId="ADAL" clId="{4DE4A2BF-56D2-4AF1-8384-A2090598AFBA}" dt="2022-09-04T12:12:53.203" v="538" actId="20577"/>
          <ac:spMkLst>
            <pc:docMk/>
            <pc:sldMk cId="1875907687" sldId="259"/>
            <ac:spMk id="4" creationId="{00000000-0000-0000-0000-000000000000}"/>
          </ac:spMkLst>
        </pc:spChg>
      </pc:sldChg>
      <pc:sldChg chg="modSp mod">
        <pc:chgData name="Sinead Viner" userId="b16ed445-4028-46c5-8e5e-1941e64b24a3" providerId="ADAL" clId="{4DE4A2BF-56D2-4AF1-8384-A2090598AFBA}" dt="2022-09-04T12:18:22.233" v="1210" actId="20577"/>
        <pc:sldMkLst>
          <pc:docMk/>
          <pc:sldMk cId="4218628376" sldId="260"/>
        </pc:sldMkLst>
        <pc:spChg chg="mod">
          <ac:chgData name="Sinead Viner" userId="b16ed445-4028-46c5-8e5e-1941e64b24a3" providerId="ADAL" clId="{4DE4A2BF-56D2-4AF1-8384-A2090598AFBA}" dt="2022-09-04T12:18:22.233" v="1210" actId="20577"/>
          <ac:spMkLst>
            <pc:docMk/>
            <pc:sldMk cId="4218628376" sldId="260"/>
            <ac:spMk id="3" creationId="{00000000-0000-0000-0000-000000000000}"/>
          </ac:spMkLst>
        </pc:spChg>
      </pc:sldChg>
      <pc:sldChg chg="modSp mod">
        <pc:chgData name="Sinead Viner" userId="b16ed445-4028-46c5-8e5e-1941e64b24a3" providerId="ADAL" clId="{4DE4A2BF-56D2-4AF1-8384-A2090598AFBA}" dt="2022-09-04T12:18:03.306" v="1189" actId="20577"/>
        <pc:sldMkLst>
          <pc:docMk/>
          <pc:sldMk cId="3027168152" sldId="261"/>
        </pc:sldMkLst>
        <pc:spChg chg="mod">
          <ac:chgData name="Sinead Viner" userId="b16ed445-4028-46c5-8e5e-1941e64b24a3" providerId="ADAL" clId="{4DE4A2BF-56D2-4AF1-8384-A2090598AFBA}" dt="2022-09-04T12:16:37.316" v="1051" actId="20577"/>
          <ac:spMkLst>
            <pc:docMk/>
            <pc:sldMk cId="3027168152" sldId="261"/>
            <ac:spMk id="2" creationId="{00000000-0000-0000-0000-000000000000}"/>
          </ac:spMkLst>
        </pc:spChg>
        <pc:spChg chg="mod">
          <ac:chgData name="Sinead Viner" userId="b16ed445-4028-46c5-8e5e-1941e64b24a3" providerId="ADAL" clId="{4DE4A2BF-56D2-4AF1-8384-A2090598AFBA}" dt="2022-09-04T12:18:03.306" v="1189" actId="20577"/>
          <ac:spMkLst>
            <pc:docMk/>
            <pc:sldMk cId="3027168152" sldId="261"/>
            <ac:spMk id="3" creationId="{00000000-0000-0000-0000-000000000000}"/>
          </ac:spMkLst>
        </pc:spChg>
      </pc:sldChg>
      <pc:sldChg chg="modSp mod">
        <pc:chgData name="Sinead Viner" userId="b16ed445-4028-46c5-8e5e-1941e64b24a3" providerId="ADAL" clId="{4DE4A2BF-56D2-4AF1-8384-A2090598AFBA}" dt="2022-09-04T12:19:31.416" v="1308" actId="20577"/>
        <pc:sldMkLst>
          <pc:docMk/>
          <pc:sldMk cId="548927485" sldId="269"/>
        </pc:sldMkLst>
        <pc:spChg chg="mod">
          <ac:chgData name="Sinead Viner" userId="b16ed445-4028-46c5-8e5e-1941e64b24a3" providerId="ADAL" clId="{4DE4A2BF-56D2-4AF1-8384-A2090598AFBA}" dt="2022-09-04T12:19:31.416" v="1308" actId="20577"/>
          <ac:spMkLst>
            <pc:docMk/>
            <pc:sldMk cId="548927485" sldId="269"/>
            <ac:spMk id="3" creationId="{CC3DCCC5-D8BA-D060-379E-D6D20A1A0350}"/>
          </ac:spMkLst>
        </pc:spChg>
      </pc:sldChg>
      <pc:sldChg chg="modSp mod">
        <pc:chgData name="Sinead Viner" userId="b16ed445-4028-46c5-8e5e-1941e64b24a3" providerId="ADAL" clId="{4DE4A2BF-56D2-4AF1-8384-A2090598AFBA}" dt="2022-09-04T12:20:04.190" v="1310" actId="20577"/>
        <pc:sldMkLst>
          <pc:docMk/>
          <pc:sldMk cId="428123282" sldId="271"/>
        </pc:sldMkLst>
        <pc:spChg chg="mod">
          <ac:chgData name="Sinead Viner" userId="b16ed445-4028-46c5-8e5e-1941e64b24a3" providerId="ADAL" clId="{4DE4A2BF-56D2-4AF1-8384-A2090598AFBA}" dt="2022-09-04T12:20:04.190" v="1310" actId="20577"/>
          <ac:spMkLst>
            <pc:docMk/>
            <pc:sldMk cId="428123282" sldId="271"/>
            <ac:spMk id="3" creationId="{CC3DCCC5-D8BA-D060-379E-D6D20A1A0350}"/>
          </ac:spMkLst>
        </pc:spChg>
      </pc:sldChg>
      <pc:sldChg chg="modSp add mod">
        <pc:chgData name="Sinead Viner" userId="b16ed445-4028-46c5-8e5e-1941e64b24a3" providerId="ADAL" clId="{4DE4A2BF-56D2-4AF1-8384-A2090598AFBA}" dt="2022-09-04T12:10:43.489" v="332" actId="20577"/>
        <pc:sldMkLst>
          <pc:docMk/>
          <pc:sldMk cId="2694825735" sldId="272"/>
        </pc:sldMkLst>
        <pc:spChg chg="mod">
          <ac:chgData name="Sinead Viner" userId="b16ed445-4028-46c5-8e5e-1941e64b24a3" providerId="ADAL" clId="{4DE4A2BF-56D2-4AF1-8384-A2090598AFBA}" dt="2022-09-04T12:10:43.489" v="332" actId="20577"/>
          <ac:spMkLst>
            <pc:docMk/>
            <pc:sldMk cId="2694825735" sldId="272"/>
            <ac:spMk id="2" creationId="{00000000-0000-0000-0000-000000000000}"/>
          </ac:spMkLst>
        </pc:spChg>
        <pc:spChg chg="mod">
          <ac:chgData name="Sinead Viner" userId="b16ed445-4028-46c5-8e5e-1941e64b24a3" providerId="ADAL" clId="{4DE4A2BF-56D2-4AF1-8384-A2090598AFBA}" dt="2022-09-04T12:10:40.713" v="330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Dan Scotcher" userId="S::dan.scotcher@catrust.org.uk::3690c7bd-4047-4284-9cd0-edbb0d4abfd6" providerId="AD" clId="Web-{D06FDF04-4E01-4846-A42E-EEDE199AF449}"/>
    <pc:docChg chg="modSld">
      <pc:chgData name="Dan Scotcher" userId="S::dan.scotcher@catrust.org.uk::3690c7bd-4047-4284-9cd0-edbb0d4abfd6" providerId="AD" clId="Web-{D06FDF04-4E01-4846-A42E-EEDE199AF449}" dt="2022-09-04T14:24:07.880" v="106" actId="20577"/>
      <pc:docMkLst>
        <pc:docMk/>
      </pc:docMkLst>
      <pc:sldChg chg="modSp">
        <pc:chgData name="Dan Scotcher" userId="S::dan.scotcher@catrust.org.uk::3690c7bd-4047-4284-9cd0-edbb0d4abfd6" providerId="AD" clId="Web-{D06FDF04-4E01-4846-A42E-EEDE199AF449}" dt="2022-09-04T14:24:07.880" v="106" actId="20577"/>
        <pc:sldMkLst>
          <pc:docMk/>
          <pc:sldMk cId="1402323369" sldId="263"/>
        </pc:sldMkLst>
        <pc:spChg chg="mod">
          <ac:chgData name="Dan Scotcher" userId="S::dan.scotcher@catrust.org.uk::3690c7bd-4047-4284-9cd0-edbb0d4abfd6" providerId="AD" clId="Web-{D06FDF04-4E01-4846-A42E-EEDE199AF449}" dt="2022-09-04T14:24:07.880" v="106" actId="20577"/>
          <ac:spMkLst>
            <pc:docMk/>
            <pc:sldMk cId="1402323369" sldId="263"/>
            <ac:spMk id="2" creationId="{00000000-0000-0000-0000-000000000000}"/>
          </ac:spMkLst>
        </pc:spChg>
        <pc:spChg chg="mod">
          <ac:chgData name="Dan Scotcher" userId="S::dan.scotcher@catrust.org.uk::3690c7bd-4047-4284-9cd0-edbb0d4abfd6" providerId="AD" clId="Web-{D06FDF04-4E01-4846-A42E-EEDE199AF449}" dt="2022-09-04T14:24:06.271" v="105" actId="20577"/>
          <ac:spMkLst>
            <pc:docMk/>
            <pc:sldMk cId="1402323369" sldId="263"/>
            <ac:spMk id="3" creationId="{797865F1-4F67-8D38-F0D6-F64E191BDB6C}"/>
          </ac:spMkLst>
        </pc:spChg>
      </pc:sldChg>
    </pc:docChg>
  </pc:docChgLst>
  <pc:docChgLst>
    <pc:chgData name="Matt Sisterson" userId="S::matt.sisterson@catrust.org.uk::104a234d-340e-4370-b0a7-75911afe79e8" providerId="AD" clId="Web-{B9F639E1-50AC-1467-D853-975E816B1797}"/>
    <pc:docChg chg="modSld">
      <pc:chgData name="Matt Sisterson" userId="S::matt.sisterson@catrust.org.uk::104a234d-340e-4370-b0a7-75911afe79e8" providerId="AD" clId="Web-{B9F639E1-50AC-1467-D853-975E816B1797}" dt="2022-07-07T15:43:07.161" v="25" actId="20577"/>
      <pc:docMkLst>
        <pc:docMk/>
      </pc:docMkLst>
      <pc:sldChg chg="modSp">
        <pc:chgData name="Matt Sisterson" userId="S::matt.sisterson@catrust.org.uk::104a234d-340e-4370-b0a7-75911afe79e8" providerId="AD" clId="Web-{B9F639E1-50AC-1467-D853-975E816B1797}" dt="2022-07-07T15:41:01.073" v="7" actId="20577"/>
        <pc:sldMkLst>
          <pc:docMk/>
          <pc:sldMk cId="4022119144" sldId="257"/>
        </pc:sldMkLst>
        <pc:spChg chg="mod">
          <ac:chgData name="Matt Sisterson" userId="S::matt.sisterson@catrust.org.uk::104a234d-340e-4370-b0a7-75911afe79e8" providerId="AD" clId="Web-{B9F639E1-50AC-1467-D853-975E816B1797}" dt="2022-07-07T15:41:01.073" v="7" actId="20577"/>
          <ac:spMkLst>
            <pc:docMk/>
            <pc:sldMk cId="4022119144" sldId="257"/>
            <ac:spMk id="3" creationId="{00000000-0000-0000-0000-000000000000}"/>
          </ac:spMkLst>
        </pc:spChg>
      </pc:sldChg>
      <pc:sldChg chg="modSp">
        <pc:chgData name="Matt Sisterson" userId="S::matt.sisterson@catrust.org.uk::104a234d-340e-4370-b0a7-75911afe79e8" providerId="AD" clId="Web-{B9F639E1-50AC-1467-D853-975E816B1797}" dt="2022-07-07T15:42:17.798" v="13" actId="20577"/>
        <pc:sldMkLst>
          <pc:docMk/>
          <pc:sldMk cId="1875907687" sldId="259"/>
        </pc:sldMkLst>
        <pc:spChg chg="mod">
          <ac:chgData name="Matt Sisterson" userId="S::matt.sisterson@catrust.org.uk::104a234d-340e-4370-b0a7-75911afe79e8" providerId="AD" clId="Web-{B9F639E1-50AC-1467-D853-975E816B1797}" dt="2022-07-07T15:42:17.798" v="13" actId="20577"/>
          <ac:spMkLst>
            <pc:docMk/>
            <pc:sldMk cId="1875907687" sldId="259"/>
            <ac:spMk id="4" creationId="{00000000-0000-0000-0000-000000000000}"/>
          </ac:spMkLst>
        </pc:spChg>
      </pc:sldChg>
      <pc:sldChg chg="modSp">
        <pc:chgData name="Matt Sisterson" userId="S::matt.sisterson@catrust.org.uk::104a234d-340e-4370-b0a7-75911afe79e8" providerId="AD" clId="Web-{B9F639E1-50AC-1467-D853-975E816B1797}" dt="2022-07-07T15:43:07.161" v="25" actId="20577"/>
        <pc:sldMkLst>
          <pc:docMk/>
          <pc:sldMk cId="3027168152" sldId="261"/>
        </pc:sldMkLst>
        <pc:spChg chg="mod">
          <ac:chgData name="Matt Sisterson" userId="S::matt.sisterson@catrust.org.uk::104a234d-340e-4370-b0a7-75911afe79e8" providerId="AD" clId="Web-{B9F639E1-50AC-1467-D853-975E816B1797}" dt="2022-07-07T15:43:07.161" v="25" actId="20577"/>
          <ac:spMkLst>
            <pc:docMk/>
            <pc:sldMk cId="3027168152" sldId="261"/>
            <ac:spMk id="3" creationId="{00000000-0000-0000-0000-000000000000}"/>
          </ac:spMkLst>
        </pc:spChg>
      </pc:sldChg>
      <pc:sldChg chg="modSp">
        <pc:chgData name="Matt Sisterson" userId="S::matt.sisterson@catrust.org.uk::104a234d-340e-4370-b0a7-75911afe79e8" providerId="AD" clId="Web-{B9F639E1-50AC-1467-D853-975E816B1797}" dt="2022-07-07T15:42:36.190" v="22" actId="20577"/>
        <pc:sldMkLst>
          <pc:docMk/>
          <pc:sldMk cId="3163694213" sldId="267"/>
        </pc:sldMkLst>
        <pc:spChg chg="mod">
          <ac:chgData name="Matt Sisterson" userId="S::matt.sisterson@catrust.org.uk::104a234d-340e-4370-b0a7-75911afe79e8" providerId="AD" clId="Web-{B9F639E1-50AC-1467-D853-975E816B1797}" dt="2022-07-07T15:42:36.190" v="22" actId="20577"/>
          <ac:spMkLst>
            <pc:docMk/>
            <pc:sldMk cId="3163694213" sldId="267"/>
            <ac:spMk id="4" creationId="{00000000-0000-0000-0000-000000000000}"/>
          </ac:spMkLst>
        </pc:spChg>
      </pc:sldChg>
    </pc:docChg>
  </pc:docChgLst>
  <pc:docChgLst>
    <pc:chgData name="Dan Scotcher" userId="S::dan.scotcher@catrust.org.uk::3690c7bd-4047-4284-9cd0-edbb0d4abfd6" providerId="AD" clId="Web-{89946038-5FEF-4ACB-9BD6-B57CFC19DDEF}"/>
    <pc:docChg chg="addSld modSld modSection">
      <pc:chgData name="Dan Scotcher" userId="S::dan.scotcher@catrust.org.uk::3690c7bd-4047-4284-9cd0-edbb0d4abfd6" providerId="AD" clId="Web-{89946038-5FEF-4ACB-9BD6-B57CFC19DDEF}" dt="2022-07-08T10:10:40.771" v="10" actId="1076"/>
      <pc:docMkLst>
        <pc:docMk/>
      </pc:docMkLst>
      <pc:sldChg chg="addSp delSp modSp">
        <pc:chgData name="Dan Scotcher" userId="S::dan.scotcher@catrust.org.uk::3690c7bd-4047-4284-9cd0-edbb0d4abfd6" providerId="AD" clId="Web-{89946038-5FEF-4ACB-9BD6-B57CFC19DDEF}" dt="2022-07-08T10:10:16.911" v="2"/>
        <pc:sldMkLst>
          <pc:docMk/>
          <pc:sldMk cId="1939837864" sldId="268"/>
        </pc:sldMkLst>
        <pc:picChg chg="add del mod">
          <ac:chgData name="Dan Scotcher" userId="S::dan.scotcher@catrust.org.uk::3690c7bd-4047-4284-9cd0-edbb0d4abfd6" providerId="AD" clId="Web-{89946038-5FEF-4ACB-9BD6-B57CFC19DDEF}" dt="2022-07-08T10:10:16.911" v="2"/>
          <ac:picMkLst>
            <pc:docMk/>
            <pc:sldMk cId="1939837864" sldId="268"/>
            <ac:picMk id="3" creationId="{2070F056-F633-B006-9076-BE8E52D16B60}"/>
          </ac:picMkLst>
        </pc:picChg>
      </pc:sldChg>
      <pc:sldChg chg="addSp delSp modSp new">
        <pc:chgData name="Dan Scotcher" userId="S::dan.scotcher@catrust.org.uk::3690c7bd-4047-4284-9cd0-edbb0d4abfd6" providerId="AD" clId="Web-{89946038-5FEF-4ACB-9BD6-B57CFC19DDEF}" dt="2022-07-08T10:10:40.771" v="10" actId="1076"/>
        <pc:sldMkLst>
          <pc:docMk/>
          <pc:sldMk cId="1465913935" sldId="270"/>
        </pc:sldMkLst>
        <pc:spChg chg="del">
          <ac:chgData name="Dan Scotcher" userId="S::dan.scotcher@catrust.org.uk::3690c7bd-4047-4284-9cd0-edbb0d4abfd6" providerId="AD" clId="Web-{89946038-5FEF-4ACB-9BD6-B57CFC19DDEF}" dt="2022-07-08T10:10:25.771" v="5"/>
          <ac:spMkLst>
            <pc:docMk/>
            <pc:sldMk cId="1465913935" sldId="270"/>
            <ac:spMk id="2" creationId="{91068489-0474-A265-0C1A-D1D467EE31A8}"/>
          </ac:spMkLst>
        </pc:spChg>
        <pc:spChg chg="del">
          <ac:chgData name="Dan Scotcher" userId="S::dan.scotcher@catrust.org.uk::3690c7bd-4047-4284-9cd0-edbb0d4abfd6" providerId="AD" clId="Web-{89946038-5FEF-4ACB-9BD6-B57CFC19DDEF}" dt="2022-07-08T10:10:25.771" v="4"/>
          <ac:spMkLst>
            <pc:docMk/>
            <pc:sldMk cId="1465913935" sldId="270"/>
            <ac:spMk id="3" creationId="{71AA7761-DFFA-9002-129E-F00EA187E284}"/>
          </ac:spMkLst>
        </pc:spChg>
        <pc:picChg chg="add mod">
          <ac:chgData name="Dan Scotcher" userId="S::dan.scotcher@catrust.org.uk::3690c7bd-4047-4284-9cd0-edbb0d4abfd6" providerId="AD" clId="Web-{89946038-5FEF-4ACB-9BD6-B57CFC19DDEF}" dt="2022-07-08T10:10:40.771" v="10" actId="1076"/>
          <ac:picMkLst>
            <pc:docMk/>
            <pc:sldMk cId="1465913935" sldId="270"/>
            <ac:picMk id="4" creationId="{C6ABF940-9A0B-8AA4-8AFD-18F4344728A4}"/>
          </ac:picMkLst>
        </pc:picChg>
      </pc:sldChg>
    </pc:docChg>
  </pc:docChgLst>
  <pc:docChgLst>
    <pc:chgData name="Cosette Herescu" userId="S::cosette.herescu@catrust.org.uk::d40526b3-d639-483e-b859-65ec4fb5f13c" providerId="AD" clId="Web-{D993FC0B-2B8D-4271-B6C7-64717761727A}"/>
    <pc:docChg chg="modSld">
      <pc:chgData name="Cosette Herescu" userId="S::cosette.herescu@catrust.org.uk::d40526b3-d639-483e-b859-65ec4fb5f13c" providerId="AD" clId="Web-{D993FC0B-2B8D-4271-B6C7-64717761727A}" dt="2023-09-15T12:22:41.329" v="266" actId="20577"/>
      <pc:docMkLst>
        <pc:docMk/>
      </pc:docMkLst>
      <pc:sldChg chg="delSp modSp">
        <pc:chgData name="Cosette Herescu" userId="S::cosette.herescu@catrust.org.uk::d40526b3-d639-483e-b859-65ec4fb5f13c" providerId="AD" clId="Web-{D993FC0B-2B8D-4271-B6C7-64717761727A}" dt="2023-09-15T12:16:39.150" v="236"/>
        <pc:sldMkLst>
          <pc:docMk/>
          <pc:sldMk cId="3790832933" sldId="262"/>
        </pc:sldMkLst>
        <pc:spChg chg="del">
          <ac:chgData name="Cosette Herescu" userId="S::cosette.herescu@catrust.org.uk::d40526b3-d639-483e-b859-65ec4fb5f13c" providerId="AD" clId="Web-{D993FC0B-2B8D-4271-B6C7-64717761727A}" dt="2023-09-15T12:16:36.321" v="235"/>
          <ac:spMkLst>
            <pc:docMk/>
            <pc:sldMk cId="3790832933" sldId="262"/>
            <ac:spMk id="3" creationId="{1FD395C2-D959-85D3-2365-E8620434C1A9}"/>
          </ac:spMkLst>
        </pc:spChg>
        <pc:graphicFrameChg chg="mod modGraphic">
          <ac:chgData name="Cosette Herescu" userId="S::cosette.herescu@catrust.org.uk::d40526b3-d639-483e-b859-65ec4fb5f13c" providerId="AD" clId="Web-{D993FC0B-2B8D-4271-B6C7-64717761727A}" dt="2023-09-15T12:03:33.695" v="103"/>
          <ac:graphicFrameMkLst>
            <pc:docMk/>
            <pc:sldMk cId="3790832933" sldId="262"/>
            <ac:graphicFrameMk id="4" creationId="{00000000-0000-0000-0000-000000000000}"/>
          </ac:graphicFrameMkLst>
        </pc:graphicFrameChg>
        <pc:picChg chg="del">
          <ac:chgData name="Cosette Herescu" userId="S::cosette.herescu@catrust.org.uk::d40526b3-d639-483e-b859-65ec4fb5f13c" providerId="AD" clId="Web-{D993FC0B-2B8D-4271-B6C7-64717761727A}" dt="2023-09-15T12:16:39.150" v="236"/>
          <ac:picMkLst>
            <pc:docMk/>
            <pc:sldMk cId="3790832933" sldId="262"/>
            <ac:picMk id="2" creationId="{9FE4394C-03FA-09CE-37C1-15A51EB5A11B}"/>
          </ac:picMkLst>
        </pc:picChg>
      </pc:sldChg>
      <pc:sldChg chg="addSp delSp modSp">
        <pc:chgData name="Cosette Herescu" userId="S::cosette.herescu@catrust.org.uk::d40526b3-d639-483e-b859-65ec4fb5f13c" providerId="AD" clId="Web-{D993FC0B-2B8D-4271-B6C7-64717761727A}" dt="2023-09-15T12:22:14.813" v="265" actId="14100"/>
        <pc:sldMkLst>
          <pc:docMk/>
          <pc:sldMk cId="1277912323" sldId="265"/>
        </pc:sldMkLst>
        <pc:spChg chg="mod">
          <ac:chgData name="Cosette Herescu" userId="S::cosette.herescu@catrust.org.uk::d40526b3-d639-483e-b859-65ec4fb5f13c" providerId="AD" clId="Web-{D993FC0B-2B8D-4271-B6C7-64717761727A}" dt="2023-09-15T12:10:15.063" v="207" actId="1076"/>
          <ac:spMkLst>
            <pc:docMk/>
            <pc:sldMk cId="1277912323" sldId="265"/>
            <ac:spMk id="10" creationId="{00000000-0000-0000-0000-000000000000}"/>
          </ac:spMkLst>
        </pc:spChg>
        <pc:spChg chg="mod">
          <ac:chgData name="Cosette Herescu" userId="S::cosette.herescu@catrust.org.uk::d40526b3-d639-483e-b859-65ec4fb5f13c" providerId="AD" clId="Web-{D993FC0B-2B8D-4271-B6C7-64717761727A}" dt="2023-09-15T12:04:00.555" v="106" actId="20577"/>
          <ac:spMkLst>
            <pc:docMk/>
            <pc:sldMk cId="1277912323" sldId="265"/>
            <ac:spMk id="11" creationId="{00000000-0000-0000-0000-000000000000}"/>
          </ac:spMkLst>
        </pc:spChg>
        <pc:spChg chg="del">
          <ac:chgData name="Cosette Herescu" userId="S::cosette.herescu@catrust.org.uk::d40526b3-d639-483e-b859-65ec4fb5f13c" providerId="AD" clId="Web-{D993FC0B-2B8D-4271-B6C7-64717761727A}" dt="2023-09-15T12:06:42.606" v="180"/>
          <ac:spMkLst>
            <pc:docMk/>
            <pc:sldMk cId="1277912323" sldId="265"/>
            <ac:spMk id="12" creationId="{00000000-0000-0000-0000-000000000000}"/>
          </ac:spMkLst>
        </pc:spChg>
        <pc:spChg chg="add mod">
          <ac:chgData name="Cosette Herescu" userId="S::cosette.herescu@catrust.org.uk::d40526b3-d639-483e-b859-65ec4fb5f13c" providerId="AD" clId="Web-{D993FC0B-2B8D-4271-B6C7-64717761727A}" dt="2023-09-15T12:22:14.813" v="265" actId="14100"/>
          <ac:spMkLst>
            <pc:docMk/>
            <pc:sldMk cId="1277912323" sldId="265"/>
            <ac:spMk id="13" creationId="{55BC2D3E-FF60-0F2B-DA3C-01823F634CA9}"/>
          </ac:spMkLst>
        </pc:spChg>
        <pc:picChg chg="add del">
          <ac:chgData name="Cosette Herescu" userId="S::cosette.herescu@catrust.org.uk::d40526b3-d639-483e-b859-65ec4fb5f13c" providerId="AD" clId="Web-{D993FC0B-2B8D-4271-B6C7-64717761727A}" dt="2023-09-15T12:06:37.606" v="179"/>
          <ac:picMkLst>
            <pc:docMk/>
            <pc:sldMk cId="1277912323" sldId="265"/>
            <ac:picMk id="3" creationId="{6CD5506E-28A3-D9BE-A678-D999801E73EA}"/>
          </ac:picMkLst>
        </pc:picChg>
        <pc:picChg chg="add mod">
          <ac:chgData name="Cosette Herescu" userId="S::cosette.herescu@catrust.org.uk::d40526b3-d639-483e-b859-65ec4fb5f13c" providerId="AD" clId="Web-{D993FC0B-2B8D-4271-B6C7-64717761727A}" dt="2023-09-15T12:10:22.345" v="208" actId="14100"/>
          <ac:picMkLst>
            <pc:docMk/>
            <pc:sldMk cId="1277912323" sldId="265"/>
            <ac:picMk id="4" creationId="{2F491DA3-385D-C76A-FDC1-2CC148660B51}"/>
          </ac:picMkLst>
        </pc:picChg>
        <pc:picChg chg="add mod">
          <ac:chgData name="Cosette Herescu" userId="S::cosette.herescu@catrust.org.uk::d40526b3-d639-483e-b859-65ec4fb5f13c" providerId="AD" clId="Web-{D993FC0B-2B8D-4271-B6C7-64717761727A}" dt="2023-09-15T12:09:34.875" v="203" actId="14100"/>
          <ac:picMkLst>
            <pc:docMk/>
            <pc:sldMk cId="1277912323" sldId="265"/>
            <ac:picMk id="5" creationId="{F36FB3C1-FF03-E452-8CC2-60E13148E3C8}"/>
          </ac:picMkLst>
        </pc:picChg>
        <pc:picChg chg="del">
          <ac:chgData name="Cosette Herescu" userId="S::cosette.herescu@catrust.org.uk::d40526b3-d639-483e-b859-65ec4fb5f13c" providerId="AD" clId="Web-{D993FC0B-2B8D-4271-B6C7-64717761727A}" dt="2023-09-15T12:08:00.654" v="198"/>
          <ac:picMkLst>
            <pc:docMk/>
            <pc:sldMk cId="1277912323" sldId="265"/>
            <ac:picMk id="6" creationId="{00000000-0000-0000-0000-000000000000}"/>
          </ac:picMkLst>
        </pc:picChg>
        <pc:picChg chg="del">
          <ac:chgData name="Cosette Herescu" userId="S::cosette.herescu@catrust.org.uk::d40526b3-d639-483e-b859-65ec4fb5f13c" providerId="AD" clId="Web-{D993FC0B-2B8D-4271-B6C7-64717761727A}" dt="2023-09-15T12:07:55.545" v="196"/>
          <ac:picMkLst>
            <pc:docMk/>
            <pc:sldMk cId="1277912323" sldId="265"/>
            <ac:picMk id="7" creationId="{00000000-0000-0000-0000-000000000000}"/>
          </ac:picMkLst>
        </pc:picChg>
        <pc:picChg chg="del">
          <ac:chgData name="Cosette Herescu" userId="S::cosette.herescu@catrust.org.uk::d40526b3-d639-483e-b859-65ec4fb5f13c" providerId="AD" clId="Web-{D993FC0B-2B8D-4271-B6C7-64717761727A}" dt="2023-09-15T12:07:57.764" v="197"/>
          <ac:picMkLst>
            <pc:docMk/>
            <pc:sldMk cId="1277912323" sldId="265"/>
            <ac:picMk id="8" creationId="{00000000-0000-0000-0000-000000000000}"/>
          </ac:picMkLst>
        </pc:picChg>
        <pc:picChg chg="add mod">
          <ac:chgData name="Cosette Herescu" userId="S::cosette.herescu@catrust.org.uk::d40526b3-d639-483e-b859-65ec4fb5f13c" providerId="AD" clId="Web-{D993FC0B-2B8D-4271-B6C7-64717761727A}" dt="2023-09-15T12:10:09.454" v="206" actId="14100"/>
          <ac:picMkLst>
            <pc:docMk/>
            <pc:sldMk cId="1277912323" sldId="265"/>
            <ac:picMk id="9" creationId="{2931E766-7849-BA38-A3BF-4BBC1EB004D9}"/>
          </ac:picMkLst>
        </pc:picChg>
      </pc:sldChg>
      <pc:sldChg chg="addSp delSp modSp">
        <pc:chgData name="Cosette Herescu" userId="S::cosette.herescu@catrust.org.uk::d40526b3-d639-483e-b859-65ec4fb5f13c" providerId="AD" clId="Web-{D993FC0B-2B8D-4271-B6C7-64717761727A}" dt="2023-09-15T12:20:18.139" v="252"/>
        <pc:sldMkLst>
          <pc:docMk/>
          <pc:sldMk cId="1939837864" sldId="268"/>
        </pc:sldMkLst>
        <pc:spChg chg="add del mod">
          <ac:chgData name="Cosette Herescu" userId="S::cosette.herescu@catrust.org.uk::d40526b3-d639-483e-b859-65ec4fb5f13c" providerId="AD" clId="Web-{D993FC0B-2B8D-4271-B6C7-64717761727A}" dt="2023-09-15T12:18:33.136" v="240"/>
          <ac:spMkLst>
            <pc:docMk/>
            <pc:sldMk cId="1939837864" sldId="268"/>
            <ac:spMk id="3" creationId="{F4280745-F20F-D29B-618A-934B4917B145}"/>
          </ac:spMkLst>
        </pc:spChg>
        <pc:graphicFrameChg chg="add mod modGraphic">
          <ac:chgData name="Cosette Herescu" userId="S::cosette.herescu@catrust.org.uk::d40526b3-d639-483e-b859-65ec4fb5f13c" providerId="AD" clId="Web-{D993FC0B-2B8D-4271-B6C7-64717761727A}" dt="2023-09-15T12:20:18.139" v="252"/>
          <ac:graphicFrameMkLst>
            <pc:docMk/>
            <pc:sldMk cId="1939837864" sldId="268"/>
            <ac:graphicFrameMk id="6" creationId="{CADD4BD6-4A62-E2DA-802E-A2B8B9B9D59A}"/>
          </ac:graphicFrameMkLst>
        </pc:graphicFrameChg>
        <pc:picChg chg="add mod modCrop">
          <ac:chgData name="Cosette Herescu" userId="S::cosette.herescu@catrust.org.uk::d40526b3-d639-483e-b859-65ec4fb5f13c" providerId="AD" clId="Web-{D993FC0B-2B8D-4271-B6C7-64717761727A}" dt="2023-09-15T12:19:43.372" v="248" actId="14100"/>
          <ac:picMkLst>
            <pc:docMk/>
            <pc:sldMk cId="1939837864" sldId="268"/>
            <ac:picMk id="4" creationId="{4C900FCB-D04B-20CC-006B-FC0F57550AB5}"/>
          </ac:picMkLst>
        </pc:picChg>
      </pc:sldChg>
      <pc:sldChg chg="modSp">
        <pc:chgData name="Cosette Herescu" userId="S::cosette.herescu@catrust.org.uk::d40526b3-d639-483e-b859-65ec4fb5f13c" providerId="AD" clId="Web-{D993FC0B-2B8D-4271-B6C7-64717761727A}" dt="2023-09-15T12:20:50.967" v="256" actId="20577"/>
        <pc:sldMkLst>
          <pc:docMk/>
          <pc:sldMk cId="548927485" sldId="269"/>
        </pc:sldMkLst>
        <pc:spChg chg="mod">
          <ac:chgData name="Cosette Herescu" userId="S::cosette.herescu@catrust.org.uk::d40526b3-d639-483e-b859-65ec4fb5f13c" providerId="AD" clId="Web-{D993FC0B-2B8D-4271-B6C7-64717761727A}" dt="2023-09-15T12:20:50.967" v="256" actId="20577"/>
          <ac:spMkLst>
            <pc:docMk/>
            <pc:sldMk cId="548927485" sldId="269"/>
            <ac:spMk id="3" creationId="{CC3DCCC5-D8BA-D060-379E-D6D20A1A0350}"/>
          </ac:spMkLst>
        </pc:spChg>
      </pc:sldChg>
      <pc:sldChg chg="modSp">
        <pc:chgData name="Cosette Herescu" userId="S::cosette.herescu@catrust.org.uk::d40526b3-d639-483e-b859-65ec4fb5f13c" providerId="AD" clId="Web-{D993FC0B-2B8D-4271-B6C7-64717761727A}" dt="2023-09-15T12:22:41.329" v="266" actId="20577"/>
        <pc:sldMkLst>
          <pc:docMk/>
          <pc:sldMk cId="3234706960" sldId="273"/>
        </pc:sldMkLst>
        <pc:spChg chg="mod">
          <ac:chgData name="Cosette Herescu" userId="S::cosette.herescu@catrust.org.uk::d40526b3-d639-483e-b859-65ec4fb5f13c" providerId="AD" clId="Web-{D993FC0B-2B8D-4271-B6C7-64717761727A}" dt="2023-09-15T12:22:41.329" v="266" actId="20577"/>
          <ac:spMkLst>
            <pc:docMk/>
            <pc:sldMk cId="3234706960" sldId="273"/>
            <ac:spMk id="2" creationId="{2894552F-0552-456F-1D75-89B01A9E3E38}"/>
          </ac:spMkLst>
        </pc:spChg>
        <pc:spChg chg="mod">
          <ac:chgData name="Cosette Herescu" userId="S::cosette.herescu@catrust.org.uk::d40526b3-d639-483e-b859-65ec4fb5f13c" providerId="AD" clId="Web-{D993FC0B-2B8D-4271-B6C7-64717761727A}" dt="2023-09-15T12:15:54.195" v="234" actId="20577"/>
          <ac:spMkLst>
            <pc:docMk/>
            <pc:sldMk cId="3234706960" sldId="273"/>
            <ac:spMk id="3" creationId="{F0C8C57F-22CD-1582-69CD-4A0ED721798D}"/>
          </ac:spMkLst>
        </pc:spChg>
      </pc:sldChg>
    </pc:docChg>
  </pc:docChgLst>
  <pc:docChgLst>
    <pc:chgData name="Rosie Alexander" userId="S::rosie.alexander@catrust.org.uk::b6a5a578-c629-48a1-879a-9568be1de801" providerId="AD" clId="Web-{A324FADB-EEA1-4663-A3AB-1C2159B76B8A}"/>
    <pc:docChg chg="modSld">
      <pc:chgData name="Rosie Alexander" userId="S::rosie.alexander@catrust.org.uk::b6a5a578-c629-48a1-879a-9568be1de801" providerId="AD" clId="Web-{A324FADB-EEA1-4663-A3AB-1C2159B76B8A}" dt="2024-09-04T08:12:05.685" v="50" actId="20577"/>
      <pc:docMkLst>
        <pc:docMk/>
      </pc:docMkLst>
      <pc:sldChg chg="modSp">
        <pc:chgData name="Rosie Alexander" userId="S::rosie.alexander@catrust.org.uk::b6a5a578-c629-48a1-879a-9568be1de801" providerId="AD" clId="Web-{A324FADB-EEA1-4663-A3AB-1C2159B76B8A}" dt="2024-09-04T08:11:15.731" v="11" actId="20577"/>
        <pc:sldMkLst>
          <pc:docMk/>
          <pc:sldMk cId="2934332183" sldId="256"/>
        </pc:sldMkLst>
        <pc:spChg chg="mod">
          <ac:chgData name="Rosie Alexander" userId="S::rosie.alexander@catrust.org.uk::b6a5a578-c629-48a1-879a-9568be1de801" providerId="AD" clId="Web-{A324FADB-EEA1-4663-A3AB-1C2159B76B8A}" dt="2024-09-04T08:11:15.731" v="11" actId="20577"/>
          <ac:spMkLst>
            <pc:docMk/>
            <pc:sldMk cId="2934332183" sldId="256"/>
            <ac:spMk id="2" creationId="{00000000-0000-0000-0000-000000000000}"/>
          </ac:spMkLst>
        </pc:spChg>
        <pc:spChg chg="mod">
          <ac:chgData name="Rosie Alexander" userId="S::rosie.alexander@catrust.org.uk::b6a5a578-c629-48a1-879a-9568be1de801" providerId="AD" clId="Web-{A324FADB-EEA1-4663-A3AB-1C2159B76B8A}" dt="2024-09-04T08:11:11.887" v="7" actId="20577"/>
          <ac:spMkLst>
            <pc:docMk/>
            <pc:sldMk cId="2934332183" sldId="256"/>
            <ac:spMk id="4" creationId="{00000000-0000-0000-0000-000000000000}"/>
          </ac:spMkLst>
        </pc:spChg>
      </pc:sldChg>
      <pc:sldChg chg="modSp">
        <pc:chgData name="Rosie Alexander" userId="S::rosie.alexander@catrust.org.uk::b6a5a578-c629-48a1-879a-9568be1de801" providerId="AD" clId="Web-{A324FADB-EEA1-4663-A3AB-1C2159B76B8A}" dt="2024-09-04T08:12:05.685" v="50" actId="20577"/>
        <pc:sldMkLst>
          <pc:docMk/>
          <pc:sldMk cId="2694825735" sldId="272"/>
        </pc:sldMkLst>
        <pc:spChg chg="mod">
          <ac:chgData name="Rosie Alexander" userId="S::rosie.alexander@catrust.org.uk::b6a5a578-c629-48a1-879a-9568be1de801" providerId="AD" clId="Web-{A324FADB-EEA1-4663-A3AB-1C2159B76B8A}" dt="2024-09-04T08:12:05.685" v="50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Dan Scotcher" userId="S::dan.scotcher@catrust.org.uk::3690c7bd-4047-4284-9cd0-edbb0d4abfd6" providerId="AD" clId="Web-{EA696274-93CE-48D2-B8A3-70D8EA3440F6}"/>
    <pc:docChg chg="modSld">
      <pc:chgData name="Dan Scotcher" userId="S::dan.scotcher@catrust.org.uk::3690c7bd-4047-4284-9cd0-edbb0d4abfd6" providerId="AD" clId="Web-{EA696274-93CE-48D2-B8A3-70D8EA3440F6}" dt="2022-09-04T14:20:08.899" v="12" actId="20577"/>
      <pc:docMkLst>
        <pc:docMk/>
      </pc:docMkLst>
      <pc:sldChg chg="addSp delSp modSp">
        <pc:chgData name="Dan Scotcher" userId="S::dan.scotcher@catrust.org.uk::3690c7bd-4047-4284-9cd0-edbb0d4abfd6" providerId="AD" clId="Web-{EA696274-93CE-48D2-B8A3-70D8EA3440F6}" dt="2022-09-04T14:20:08.899" v="12" actId="20577"/>
        <pc:sldMkLst>
          <pc:docMk/>
          <pc:sldMk cId="1402323369" sldId="263"/>
        </pc:sldMkLst>
        <pc:spChg chg="add mod">
          <ac:chgData name="Dan Scotcher" userId="S::dan.scotcher@catrust.org.uk::3690c7bd-4047-4284-9cd0-edbb0d4abfd6" providerId="AD" clId="Web-{EA696274-93CE-48D2-B8A3-70D8EA3440F6}" dt="2022-09-04T14:20:08.899" v="12" actId="20577"/>
          <ac:spMkLst>
            <pc:docMk/>
            <pc:sldMk cId="1402323369" sldId="263"/>
            <ac:spMk id="3" creationId="{797865F1-4F67-8D38-F0D6-F64E191BDB6C}"/>
          </ac:spMkLst>
        </pc:spChg>
        <pc:graphicFrameChg chg="del">
          <ac:chgData name="Dan Scotcher" userId="S::dan.scotcher@catrust.org.uk::3690c7bd-4047-4284-9cd0-edbb0d4abfd6" providerId="AD" clId="Web-{EA696274-93CE-48D2-B8A3-70D8EA3440F6}" dt="2022-09-04T14:19:56.945" v="0"/>
          <ac:graphicFrameMkLst>
            <pc:docMk/>
            <pc:sldMk cId="1402323369" sldId="263"/>
            <ac:graphicFrameMk id="4" creationId="{00000000-0000-0000-0000-000000000000}"/>
          </ac:graphicFrameMkLst>
        </pc:graphicFrameChg>
      </pc:sldChg>
    </pc:docChg>
  </pc:docChgLst>
  <pc:docChgLst>
    <pc:chgData name="Dan Scotcher" userId="S::dan.scotcher@catrust.org.uk::3690c7bd-4047-4284-9cd0-edbb0d4abfd6" providerId="AD" clId="Web-{5880A816-20E1-4467-B3DC-3E32CB9DD67F}"/>
    <pc:docChg chg="modSld">
      <pc:chgData name="Dan Scotcher" userId="S::dan.scotcher@catrust.org.uk::3690c7bd-4047-4284-9cd0-edbb0d4abfd6" providerId="AD" clId="Web-{5880A816-20E1-4467-B3DC-3E32CB9DD67F}" dt="2022-09-04T07:26:39.389" v="39" actId="14100"/>
      <pc:docMkLst>
        <pc:docMk/>
      </pc:docMkLst>
      <pc:sldChg chg="addSp delSp modSp">
        <pc:chgData name="Dan Scotcher" userId="S::dan.scotcher@catrust.org.uk::3690c7bd-4047-4284-9cd0-edbb0d4abfd6" providerId="AD" clId="Web-{5880A816-20E1-4467-B3DC-3E32CB9DD67F}" dt="2022-09-04T07:26:39.389" v="39" actId="14100"/>
        <pc:sldMkLst>
          <pc:docMk/>
          <pc:sldMk cId="1465913935" sldId="270"/>
        </pc:sldMkLst>
        <pc:spChg chg="add mod">
          <ac:chgData name="Dan Scotcher" userId="S::dan.scotcher@catrust.org.uk::3690c7bd-4047-4284-9cd0-edbb0d4abfd6" providerId="AD" clId="Web-{5880A816-20E1-4467-B3DC-3E32CB9DD67F}" dt="2022-09-04T07:26:39.389" v="39" actId="14100"/>
          <ac:spMkLst>
            <pc:docMk/>
            <pc:sldMk cId="1465913935" sldId="270"/>
            <ac:spMk id="5" creationId="{FD364480-746A-81E7-43AA-6CA6809E6D76}"/>
          </ac:spMkLst>
        </pc:spChg>
        <pc:graphicFrameChg chg="add mod modGraphic">
          <ac:chgData name="Dan Scotcher" userId="S::dan.scotcher@catrust.org.uk::3690c7bd-4047-4284-9cd0-edbb0d4abfd6" providerId="AD" clId="Web-{5880A816-20E1-4467-B3DC-3E32CB9DD67F}" dt="2022-09-04T07:26:32.701" v="38"/>
          <ac:graphicFrameMkLst>
            <pc:docMk/>
            <pc:sldMk cId="1465913935" sldId="270"/>
            <ac:graphicFrameMk id="3" creationId="{405852FA-7CF2-76B6-36E8-3EB73730AA71}"/>
          </ac:graphicFrameMkLst>
        </pc:graphicFrameChg>
        <pc:picChg chg="del">
          <ac:chgData name="Dan Scotcher" userId="S::dan.scotcher@catrust.org.uk::3690c7bd-4047-4284-9cd0-edbb0d4abfd6" providerId="AD" clId="Web-{5880A816-20E1-4467-B3DC-3E32CB9DD67F}" dt="2022-09-04T07:26:04.481" v="0"/>
          <ac:picMkLst>
            <pc:docMk/>
            <pc:sldMk cId="1465913935" sldId="270"/>
            <ac:picMk id="4" creationId="{C6ABF940-9A0B-8AA4-8AFD-18F4344728A4}"/>
          </ac:picMkLst>
        </pc:picChg>
      </pc:sldChg>
    </pc:docChg>
  </pc:docChgLst>
  <pc:docChgLst>
    <pc:chgData name="Lauren Elliott" userId="S::lauren.elliott@catrust.org.uk::954dad04-e3fd-4cdc-847f-d27c1779f3e1" providerId="AD" clId="Web-{A97BCA62-2F51-4740-9C7B-30B991AE558B}"/>
    <pc:docChg chg="modSld">
      <pc:chgData name="Lauren Elliott" userId="S::lauren.elliott@catrust.org.uk::954dad04-e3fd-4cdc-847f-d27c1779f3e1" providerId="AD" clId="Web-{A97BCA62-2F51-4740-9C7B-30B991AE558B}" dt="2023-09-24T12:30:52.919" v="3" actId="20577"/>
      <pc:docMkLst>
        <pc:docMk/>
      </pc:docMkLst>
      <pc:sldChg chg="modSp">
        <pc:chgData name="Lauren Elliott" userId="S::lauren.elliott@catrust.org.uk::954dad04-e3fd-4cdc-847f-d27c1779f3e1" providerId="AD" clId="Web-{A97BCA62-2F51-4740-9C7B-30B991AE558B}" dt="2023-09-24T12:30:52.919" v="3" actId="20577"/>
        <pc:sldMkLst>
          <pc:docMk/>
          <pc:sldMk cId="548927485" sldId="269"/>
        </pc:sldMkLst>
        <pc:spChg chg="mod">
          <ac:chgData name="Lauren Elliott" userId="S::lauren.elliott@catrust.org.uk::954dad04-e3fd-4cdc-847f-d27c1779f3e1" providerId="AD" clId="Web-{A97BCA62-2F51-4740-9C7B-30B991AE558B}" dt="2023-09-24T12:30:52.919" v="3" actId="20577"/>
          <ac:spMkLst>
            <pc:docMk/>
            <pc:sldMk cId="548927485" sldId="269"/>
            <ac:spMk id="3" creationId="{CC3DCCC5-D8BA-D060-379E-D6D20A1A0350}"/>
          </ac:spMkLst>
        </pc:spChg>
      </pc:sldChg>
    </pc:docChg>
  </pc:docChgLst>
  <pc:docChgLst>
    <pc:chgData name="Rosie Alexander" userId="S::rosie.alexander@catrust.org.uk::b6a5a578-c629-48a1-879a-9568be1de801" providerId="AD" clId="Web-{E1DB9885-4F1F-4580-BE1F-573FCA3D8963}"/>
    <pc:docChg chg="modSld">
      <pc:chgData name="Rosie Alexander" userId="S::rosie.alexander@catrust.org.uk::b6a5a578-c629-48a1-879a-9568be1de801" providerId="AD" clId="Web-{E1DB9885-4F1F-4580-BE1F-573FCA3D8963}" dt="2024-09-04T08:16:53.889" v="73"/>
      <pc:docMkLst>
        <pc:docMk/>
      </pc:docMkLst>
      <pc:sldChg chg="delSp modSp">
        <pc:chgData name="Rosie Alexander" userId="S::rosie.alexander@catrust.org.uk::b6a5a578-c629-48a1-879a-9568be1de801" providerId="AD" clId="Web-{E1DB9885-4F1F-4580-BE1F-573FCA3D8963}" dt="2024-09-04T08:16:53.889" v="73"/>
        <pc:sldMkLst>
          <pc:docMk/>
          <pc:sldMk cId="1277912323" sldId="265"/>
        </pc:sldMkLst>
        <pc:spChg chg="del mod">
          <ac:chgData name="Rosie Alexander" userId="S::rosie.alexander@catrust.org.uk::b6a5a578-c629-48a1-879a-9568be1de801" providerId="AD" clId="Web-{E1DB9885-4F1F-4580-BE1F-573FCA3D8963}" dt="2024-09-04T08:16:53.889" v="73"/>
          <ac:spMkLst>
            <pc:docMk/>
            <pc:sldMk cId="1277912323" sldId="265"/>
            <ac:spMk id="13" creationId="{55BC2D3E-FF60-0F2B-DA3C-01823F634CA9}"/>
          </ac:spMkLst>
        </pc:spChg>
        <pc:picChg chg="del">
          <ac:chgData name="Rosie Alexander" userId="S::rosie.alexander@catrust.org.uk::b6a5a578-c629-48a1-879a-9568be1de801" providerId="AD" clId="Web-{E1DB9885-4F1F-4580-BE1F-573FCA3D8963}" dt="2024-09-04T08:16:48.264" v="70"/>
          <ac:picMkLst>
            <pc:docMk/>
            <pc:sldMk cId="1277912323" sldId="265"/>
            <ac:picMk id="4" creationId="{2F491DA3-385D-C76A-FDC1-2CC148660B51}"/>
          </ac:picMkLst>
        </pc:picChg>
        <pc:picChg chg="del">
          <ac:chgData name="Rosie Alexander" userId="S::rosie.alexander@catrust.org.uk::b6a5a578-c629-48a1-879a-9568be1de801" providerId="AD" clId="Web-{E1DB9885-4F1F-4580-BE1F-573FCA3D8963}" dt="2024-09-04T08:16:36.514" v="69"/>
          <ac:picMkLst>
            <pc:docMk/>
            <pc:sldMk cId="1277912323" sldId="265"/>
            <ac:picMk id="5" creationId="{F36FB3C1-FF03-E452-8CC2-60E13148E3C8}"/>
          </ac:picMkLst>
        </pc:picChg>
        <pc:picChg chg="del">
          <ac:chgData name="Rosie Alexander" userId="S::rosie.alexander@catrust.org.uk::b6a5a578-c629-48a1-879a-9568be1de801" providerId="AD" clId="Web-{E1DB9885-4F1F-4580-BE1F-573FCA3D8963}" dt="2024-09-04T08:16:49.326" v="71"/>
          <ac:picMkLst>
            <pc:docMk/>
            <pc:sldMk cId="1277912323" sldId="265"/>
            <ac:picMk id="9" creationId="{2931E766-7849-BA38-A3BF-4BBC1EB004D9}"/>
          </ac:picMkLst>
        </pc:picChg>
      </pc:sldChg>
      <pc:sldChg chg="modSp">
        <pc:chgData name="Rosie Alexander" userId="S::rosie.alexander@catrust.org.uk::b6a5a578-c629-48a1-879a-9568be1de801" providerId="AD" clId="Web-{E1DB9885-4F1F-4580-BE1F-573FCA3D8963}" dt="2024-09-04T08:16:34.342" v="68" actId="20577"/>
        <pc:sldMkLst>
          <pc:docMk/>
          <pc:sldMk cId="2694825735" sldId="272"/>
        </pc:sldMkLst>
        <pc:spChg chg="mod">
          <ac:chgData name="Rosie Alexander" userId="S::rosie.alexander@catrust.org.uk::b6a5a578-c629-48a1-879a-9568be1de801" providerId="AD" clId="Web-{E1DB9885-4F1F-4580-BE1F-573FCA3D8963}" dt="2024-09-04T08:16:03.544" v="56" actId="1076"/>
          <ac:spMkLst>
            <pc:docMk/>
            <pc:sldMk cId="2694825735" sldId="272"/>
            <ac:spMk id="2" creationId="{00000000-0000-0000-0000-000000000000}"/>
          </ac:spMkLst>
        </pc:spChg>
        <pc:spChg chg="mod">
          <ac:chgData name="Rosie Alexander" userId="S::rosie.alexander@catrust.org.uk::b6a5a578-c629-48a1-879a-9568be1de801" providerId="AD" clId="Web-{E1DB9885-4F1F-4580-BE1F-573FCA3D8963}" dt="2024-09-04T08:16:34.342" v="68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Rosie Alexander" userId="S::rosie.alexander@catrust.org.uk::b6a5a578-c629-48a1-879a-9568be1de801" providerId="AD" clId="Web-{EB8E217A-5893-4DF5-A4E9-EEA9E425F8AE}"/>
    <pc:docChg chg="modSld">
      <pc:chgData name="Rosie Alexander" userId="S::rosie.alexander@catrust.org.uk::b6a5a578-c629-48a1-879a-9568be1de801" providerId="AD" clId="Web-{EB8E217A-5893-4DF5-A4E9-EEA9E425F8AE}" dt="2024-09-08T16:29:36.644" v="11" actId="20577"/>
      <pc:docMkLst>
        <pc:docMk/>
      </pc:docMkLst>
      <pc:sldChg chg="modSp">
        <pc:chgData name="Rosie Alexander" userId="S::rosie.alexander@catrust.org.uk::b6a5a578-c629-48a1-879a-9568be1de801" providerId="AD" clId="Web-{EB8E217A-5893-4DF5-A4E9-EEA9E425F8AE}" dt="2024-09-08T16:29:36.644" v="11" actId="20577"/>
        <pc:sldMkLst>
          <pc:docMk/>
          <pc:sldMk cId="2694825735" sldId="272"/>
        </pc:sldMkLst>
        <pc:spChg chg="mod">
          <ac:chgData name="Rosie Alexander" userId="S::rosie.alexander@catrust.org.uk::b6a5a578-c629-48a1-879a-9568be1de801" providerId="AD" clId="Web-{EB8E217A-5893-4DF5-A4E9-EEA9E425F8AE}" dt="2024-09-08T16:29:36.644" v="11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Sinead Viner" userId="S::sinead.viner@catrust.org.uk::b16ed445-4028-46c5-8e5e-1941e64b24a3" providerId="AD" clId="Web-{FA75D109-65B0-4BE6-8493-5596FF6ED93E}"/>
    <pc:docChg chg="modSld">
      <pc:chgData name="Sinead Viner" userId="S::sinead.viner@catrust.org.uk::b16ed445-4028-46c5-8e5e-1941e64b24a3" providerId="AD" clId="Web-{FA75D109-65B0-4BE6-8493-5596FF6ED93E}" dt="2022-09-04T08:37:46.142" v="38" actId="20577"/>
      <pc:docMkLst>
        <pc:docMk/>
      </pc:docMkLst>
      <pc:sldChg chg="modSp">
        <pc:chgData name="Sinead Viner" userId="S::sinead.viner@catrust.org.uk::b16ed445-4028-46c5-8e5e-1941e64b24a3" providerId="AD" clId="Web-{FA75D109-65B0-4BE6-8493-5596FF6ED93E}" dt="2022-09-04T08:37:46.142" v="38" actId="20577"/>
        <pc:sldMkLst>
          <pc:docMk/>
          <pc:sldMk cId="548927485" sldId="269"/>
        </pc:sldMkLst>
        <pc:spChg chg="mod">
          <ac:chgData name="Sinead Viner" userId="S::sinead.viner@catrust.org.uk::b16ed445-4028-46c5-8e5e-1941e64b24a3" providerId="AD" clId="Web-{FA75D109-65B0-4BE6-8493-5596FF6ED93E}" dt="2022-09-04T08:37:46.142" v="38" actId="20577"/>
          <ac:spMkLst>
            <pc:docMk/>
            <pc:sldMk cId="548927485" sldId="269"/>
            <ac:spMk id="3" creationId="{CC3DCCC5-D8BA-D060-379E-D6D20A1A0350}"/>
          </ac:spMkLst>
        </pc:spChg>
      </pc:sldChg>
    </pc:docChg>
  </pc:docChgLst>
  <pc:docChgLst>
    <pc:chgData name="Dan Scotcher" userId="S::dan.scotcher@catrust.org.uk::3690c7bd-4047-4284-9cd0-edbb0d4abfd6" providerId="AD" clId="Web-{C7C76347-9782-4A5E-974E-4AD29BF5BA0C}"/>
    <pc:docChg chg="addSld delSld modSld modSection">
      <pc:chgData name="Dan Scotcher" userId="S::dan.scotcher@catrust.org.uk::3690c7bd-4047-4284-9cd0-edbb0d4abfd6" providerId="AD" clId="Web-{C7C76347-9782-4A5E-974E-4AD29BF5BA0C}" dt="2022-07-08T06:25:55.810" v="296" actId="20577"/>
      <pc:docMkLst>
        <pc:docMk/>
      </pc:docMkLst>
      <pc:sldChg chg="modSp">
        <pc:chgData name="Dan Scotcher" userId="S::dan.scotcher@catrust.org.uk::3690c7bd-4047-4284-9cd0-edbb0d4abfd6" providerId="AD" clId="Web-{C7C76347-9782-4A5E-974E-4AD29BF5BA0C}" dt="2022-07-08T06:25:21.199" v="284" actId="1076"/>
        <pc:sldMkLst>
          <pc:docMk/>
          <pc:sldMk cId="1875907687" sldId="259"/>
        </pc:sldMkLst>
        <pc:spChg chg="mod">
          <ac:chgData name="Dan Scotcher" userId="S::dan.scotcher@catrust.org.uk::3690c7bd-4047-4284-9cd0-edbb0d4abfd6" providerId="AD" clId="Web-{C7C76347-9782-4A5E-974E-4AD29BF5BA0C}" dt="2022-07-08T06:25:21.199" v="284" actId="1076"/>
          <ac:spMkLst>
            <pc:docMk/>
            <pc:sldMk cId="1875907687" sldId="259"/>
            <ac:spMk id="4" creationId="{00000000-0000-0000-0000-000000000000}"/>
          </ac:spMkLst>
        </pc:spChg>
      </pc:sldChg>
      <pc:sldChg chg="modSp">
        <pc:chgData name="Dan Scotcher" userId="S::dan.scotcher@catrust.org.uk::3690c7bd-4047-4284-9cd0-edbb0d4abfd6" providerId="AD" clId="Web-{C7C76347-9782-4A5E-974E-4AD29BF5BA0C}" dt="2022-07-08T06:25:55.810" v="296" actId="20577"/>
        <pc:sldMkLst>
          <pc:docMk/>
          <pc:sldMk cId="3027168152" sldId="261"/>
        </pc:sldMkLst>
        <pc:spChg chg="mod">
          <ac:chgData name="Dan Scotcher" userId="S::dan.scotcher@catrust.org.uk::3690c7bd-4047-4284-9cd0-edbb0d4abfd6" providerId="AD" clId="Web-{C7C76347-9782-4A5E-974E-4AD29BF5BA0C}" dt="2022-07-08T06:25:55.810" v="296" actId="20577"/>
          <ac:spMkLst>
            <pc:docMk/>
            <pc:sldMk cId="3027168152" sldId="261"/>
            <ac:spMk id="3" creationId="{00000000-0000-0000-0000-000000000000}"/>
          </ac:spMkLst>
        </pc:spChg>
      </pc:sldChg>
      <pc:sldChg chg="modSp">
        <pc:chgData name="Dan Scotcher" userId="S::dan.scotcher@catrust.org.uk::3690c7bd-4047-4284-9cd0-edbb0d4abfd6" providerId="AD" clId="Web-{C7C76347-9782-4A5E-974E-4AD29BF5BA0C}" dt="2022-07-08T06:08:51.351" v="38" actId="20577"/>
        <pc:sldMkLst>
          <pc:docMk/>
          <pc:sldMk cId="2220187284" sldId="264"/>
        </pc:sldMkLst>
        <pc:spChg chg="mod">
          <ac:chgData name="Dan Scotcher" userId="S::dan.scotcher@catrust.org.uk::3690c7bd-4047-4284-9cd0-edbb0d4abfd6" providerId="AD" clId="Web-{C7C76347-9782-4A5E-974E-4AD29BF5BA0C}" dt="2022-07-08T06:08:51.351" v="38" actId="20577"/>
          <ac:spMkLst>
            <pc:docMk/>
            <pc:sldMk cId="2220187284" sldId="264"/>
            <ac:spMk id="3" creationId="{00000000-0000-0000-0000-000000000000}"/>
          </ac:spMkLst>
        </pc:spChg>
      </pc:sldChg>
      <pc:sldChg chg="modSp">
        <pc:chgData name="Dan Scotcher" userId="S::dan.scotcher@catrust.org.uk::3690c7bd-4047-4284-9cd0-edbb0d4abfd6" providerId="AD" clId="Web-{C7C76347-9782-4A5E-974E-4AD29BF5BA0C}" dt="2022-07-08T06:06:12.464" v="0" actId="20577"/>
        <pc:sldMkLst>
          <pc:docMk/>
          <pc:sldMk cId="1277912323" sldId="265"/>
        </pc:sldMkLst>
        <pc:spChg chg="mod">
          <ac:chgData name="Dan Scotcher" userId="S::dan.scotcher@catrust.org.uk::3690c7bd-4047-4284-9cd0-edbb0d4abfd6" providerId="AD" clId="Web-{C7C76347-9782-4A5E-974E-4AD29BF5BA0C}" dt="2022-07-08T06:06:12.464" v="0" actId="20577"/>
          <ac:spMkLst>
            <pc:docMk/>
            <pc:sldMk cId="1277912323" sldId="265"/>
            <ac:spMk id="12" creationId="{00000000-0000-0000-0000-000000000000}"/>
          </ac:spMkLst>
        </pc:spChg>
      </pc:sldChg>
      <pc:sldChg chg="modSp del">
        <pc:chgData name="Dan Scotcher" userId="S::dan.scotcher@catrust.org.uk::3690c7bd-4047-4284-9cd0-edbb0d4abfd6" providerId="AD" clId="Web-{C7C76347-9782-4A5E-974E-4AD29BF5BA0C}" dt="2022-07-08T06:24:40.604" v="277"/>
        <pc:sldMkLst>
          <pc:docMk/>
          <pc:sldMk cId="3163694213" sldId="267"/>
        </pc:sldMkLst>
        <pc:spChg chg="mod">
          <ac:chgData name="Dan Scotcher" userId="S::dan.scotcher@catrust.org.uk::3690c7bd-4047-4284-9cd0-edbb0d4abfd6" providerId="AD" clId="Web-{C7C76347-9782-4A5E-974E-4AD29BF5BA0C}" dt="2022-07-08T06:07:15.623" v="14" actId="20577"/>
          <ac:spMkLst>
            <pc:docMk/>
            <pc:sldMk cId="3163694213" sldId="267"/>
            <ac:spMk id="4" creationId="{00000000-0000-0000-0000-000000000000}"/>
          </ac:spMkLst>
        </pc:spChg>
      </pc:sldChg>
      <pc:sldChg chg="addSp delSp modSp new">
        <pc:chgData name="Dan Scotcher" userId="S::dan.scotcher@catrust.org.uk::3690c7bd-4047-4284-9cd0-edbb0d4abfd6" providerId="AD" clId="Web-{C7C76347-9782-4A5E-974E-4AD29BF5BA0C}" dt="2022-07-08T06:17:20.166" v="260" actId="20577"/>
        <pc:sldMkLst>
          <pc:docMk/>
          <pc:sldMk cId="1939837864" sldId="268"/>
        </pc:sldMkLst>
        <pc:spChg chg="mod">
          <ac:chgData name="Dan Scotcher" userId="S::dan.scotcher@catrust.org.uk::3690c7bd-4047-4284-9cd0-edbb0d4abfd6" providerId="AD" clId="Web-{C7C76347-9782-4A5E-974E-4AD29BF5BA0C}" dt="2022-07-08T06:17:20.166" v="260" actId="20577"/>
          <ac:spMkLst>
            <pc:docMk/>
            <pc:sldMk cId="1939837864" sldId="268"/>
            <ac:spMk id="2" creationId="{903F67CE-58F7-28B4-53E2-CF1E92E12010}"/>
          </ac:spMkLst>
        </pc:spChg>
        <pc:spChg chg="del">
          <ac:chgData name="Dan Scotcher" userId="S::dan.scotcher@catrust.org.uk::3690c7bd-4047-4284-9cd0-edbb0d4abfd6" providerId="AD" clId="Web-{C7C76347-9782-4A5E-974E-4AD29BF5BA0C}" dt="2022-07-08T06:12:43.844" v="51"/>
          <ac:spMkLst>
            <pc:docMk/>
            <pc:sldMk cId="1939837864" sldId="268"/>
            <ac:spMk id="3" creationId="{B9721B9C-4D82-6FA4-5330-11FDF8486D04}"/>
          </ac:spMkLst>
        </pc:spChg>
        <pc:graphicFrameChg chg="add mod modGraphic">
          <ac:chgData name="Dan Scotcher" userId="S::dan.scotcher@catrust.org.uk::3690c7bd-4047-4284-9cd0-edbb0d4abfd6" providerId="AD" clId="Web-{C7C76347-9782-4A5E-974E-4AD29BF5BA0C}" dt="2022-07-08T06:17:17.916" v="258" actId="1076"/>
          <ac:graphicFrameMkLst>
            <pc:docMk/>
            <pc:sldMk cId="1939837864" sldId="268"/>
            <ac:graphicFrameMk id="5" creationId="{AF7B4B8B-2CA7-27F6-F0AE-B82C7C66CD84}"/>
          </ac:graphicFrameMkLst>
        </pc:graphicFrameChg>
        <pc:picChg chg="add mod">
          <ac:chgData name="Dan Scotcher" userId="S::dan.scotcher@catrust.org.uk::3690c7bd-4047-4284-9cd0-edbb0d4abfd6" providerId="AD" clId="Web-{C7C76347-9782-4A5E-974E-4AD29BF5BA0C}" dt="2022-07-08T06:13:00.297" v="58" actId="1076"/>
          <ac:picMkLst>
            <pc:docMk/>
            <pc:sldMk cId="1939837864" sldId="268"/>
            <ac:picMk id="4" creationId="{2E002BEB-6696-1383-F529-D01F8CEBDCD9}"/>
          </ac:picMkLst>
        </pc:picChg>
      </pc:sldChg>
      <pc:sldChg chg="modSp new">
        <pc:chgData name="Dan Scotcher" userId="S::dan.scotcher@catrust.org.uk::3690c7bd-4047-4284-9cd0-edbb0d4abfd6" providerId="AD" clId="Web-{C7C76347-9782-4A5E-974E-4AD29BF5BA0C}" dt="2022-07-08T06:17:25.901" v="261" actId="20577"/>
        <pc:sldMkLst>
          <pc:docMk/>
          <pc:sldMk cId="548927485" sldId="269"/>
        </pc:sldMkLst>
        <pc:spChg chg="mod">
          <ac:chgData name="Dan Scotcher" userId="S::dan.scotcher@catrust.org.uk::3690c7bd-4047-4284-9cd0-edbb0d4abfd6" providerId="AD" clId="Web-{C7C76347-9782-4A5E-974E-4AD29BF5BA0C}" dt="2022-07-08T06:17:25.901" v="261" actId="20577"/>
          <ac:spMkLst>
            <pc:docMk/>
            <pc:sldMk cId="548927485" sldId="269"/>
            <ac:spMk id="2" creationId="{E9974811-7627-8FEE-A220-F0A41AADCBE3}"/>
          </ac:spMkLst>
        </pc:spChg>
      </pc:sldChg>
    </pc:docChg>
  </pc:docChgLst>
  <pc:docChgLst>
    <pc:chgData name="Dan Scotcher" userId="S::dan.scotcher@catrust.org.uk::3690c7bd-4047-4284-9cd0-edbb0d4abfd6" providerId="AD" clId="Web-{00BF5F19-2BD8-4FF1-9981-562EEF530A1B}"/>
    <pc:docChg chg="modSld">
      <pc:chgData name="Dan Scotcher" userId="S::dan.scotcher@catrust.org.uk::3690c7bd-4047-4284-9cd0-edbb0d4abfd6" providerId="AD" clId="Web-{00BF5F19-2BD8-4FF1-9981-562EEF530A1B}" dt="2022-09-04T14:25:36.559" v="9" actId="20577"/>
      <pc:docMkLst>
        <pc:docMk/>
      </pc:docMkLst>
      <pc:sldChg chg="modSp">
        <pc:chgData name="Dan Scotcher" userId="S::dan.scotcher@catrust.org.uk::3690c7bd-4047-4284-9cd0-edbb0d4abfd6" providerId="AD" clId="Web-{00BF5F19-2BD8-4FF1-9981-562EEF530A1B}" dt="2022-09-04T14:25:36.559" v="9" actId="20577"/>
        <pc:sldMkLst>
          <pc:docMk/>
          <pc:sldMk cId="4218628376" sldId="260"/>
        </pc:sldMkLst>
        <pc:spChg chg="mod">
          <ac:chgData name="Dan Scotcher" userId="S::dan.scotcher@catrust.org.uk::3690c7bd-4047-4284-9cd0-edbb0d4abfd6" providerId="AD" clId="Web-{00BF5F19-2BD8-4FF1-9981-562EEF530A1B}" dt="2022-09-04T14:25:36.559" v="9" actId="20577"/>
          <ac:spMkLst>
            <pc:docMk/>
            <pc:sldMk cId="4218628376" sldId="260"/>
            <ac:spMk id="3" creationId="{00000000-0000-0000-0000-000000000000}"/>
          </ac:spMkLst>
        </pc:spChg>
      </pc:sldChg>
    </pc:docChg>
  </pc:docChgLst>
  <pc:docChgLst>
    <pc:chgData name="Sinead Viner" userId="S::sinead.viner@catrust.org.uk::b16ed445-4028-46c5-8e5e-1941e64b24a3" providerId="AD" clId="Web-{C7FDE6F8-6890-4CCE-B866-DF695D606511}"/>
    <pc:docChg chg="modSld">
      <pc:chgData name="Sinead Viner" userId="S::sinead.viner@catrust.org.uk::b16ed445-4028-46c5-8e5e-1941e64b24a3" providerId="AD" clId="Web-{C7FDE6F8-6890-4CCE-B866-DF695D606511}" dt="2022-09-03T10:24:53.767" v="1" actId="20577"/>
      <pc:docMkLst>
        <pc:docMk/>
      </pc:docMkLst>
      <pc:sldChg chg="modSp">
        <pc:chgData name="Sinead Viner" userId="S::sinead.viner@catrust.org.uk::b16ed445-4028-46c5-8e5e-1941e64b24a3" providerId="AD" clId="Web-{C7FDE6F8-6890-4CCE-B866-DF695D606511}" dt="2022-09-03T10:24:53.767" v="1" actId="20577"/>
        <pc:sldMkLst>
          <pc:docMk/>
          <pc:sldMk cId="2313243655" sldId="258"/>
        </pc:sldMkLst>
        <pc:spChg chg="mod">
          <ac:chgData name="Sinead Viner" userId="S::sinead.viner@catrust.org.uk::b16ed445-4028-46c5-8e5e-1941e64b24a3" providerId="AD" clId="Web-{C7FDE6F8-6890-4CCE-B866-DF695D606511}" dt="2022-09-03T10:24:53.767" v="1" actId="20577"/>
          <ac:spMkLst>
            <pc:docMk/>
            <pc:sldMk cId="2313243655" sldId="258"/>
            <ac:spMk id="3" creationId="{00000000-0000-0000-0000-000000000000}"/>
          </ac:spMkLst>
        </pc:spChg>
      </pc:sldChg>
    </pc:docChg>
  </pc:docChgLst>
  <pc:docChgLst>
    <pc:chgData name="Lauren Elliott" userId="S::lauren.elliott@catrust.org.uk::954dad04-e3fd-4cdc-847f-d27c1779f3e1" providerId="AD" clId="Web-{DCFF6518-B511-4BBD-94EB-5EA4A145064D}"/>
    <pc:docChg chg="modSld">
      <pc:chgData name="Lauren Elliott" userId="S::lauren.elliott@catrust.org.uk::954dad04-e3fd-4cdc-847f-d27c1779f3e1" providerId="AD" clId="Web-{DCFF6518-B511-4BBD-94EB-5EA4A145064D}" dt="2023-09-18T08:23:38.652" v="12" actId="20577"/>
      <pc:docMkLst>
        <pc:docMk/>
      </pc:docMkLst>
      <pc:sldChg chg="modSp">
        <pc:chgData name="Lauren Elliott" userId="S::lauren.elliott@catrust.org.uk::954dad04-e3fd-4cdc-847f-d27c1779f3e1" providerId="AD" clId="Web-{DCFF6518-B511-4BBD-94EB-5EA4A145064D}" dt="2023-09-18T08:23:38.652" v="12" actId="20577"/>
        <pc:sldMkLst>
          <pc:docMk/>
          <pc:sldMk cId="2694825735" sldId="272"/>
        </pc:sldMkLst>
        <pc:spChg chg="mod">
          <ac:chgData name="Lauren Elliott" userId="S::lauren.elliott@catrust.org.uk::954dad04-e3fd-4cdc-847f-d27c1779f3e1" providerId="AD" clId="Web-{DCFF6518-B511-4BBD-94EB-5EA4A145064D}" dt="2023-09-18T08:23:38.652" v="12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Dan Scotcher" userId="S::dan.scotcher@catrust.org.uk::3690c7bd-4047-4284-9cd0-edbb0d4abfd6" providerId="AD" clId="Web-{16087CA4-0123-46CF-808B-7F2807274942}"/>
    <pc:docChg chg="modSld">
      <pc:chgData name="Dan Scotcher" userId="S::dan.scotcher@catrust.org.uk::3690c7bd-4047-4284-9cd0-edbb0d4abfd6" providerId="AD" clId="Web-{16087CA4-0123-46CF-808B-7F2807274942}" dt="2022-09-04T14:31:47.381" v="40" actId="20577"/>
      <pc:docMkLst>
        <pc:docMk/>
      </pc:docMkLst>
      <pc:sldChg chg="modSp">
        <pc:chgData name="Dan Scotcher" userId="S::dan.scotcher@catrust.org.uk::3690c7bd-4047-4284-9cd0-edbb0d4abfd6" providerId="AD" clId="Web-{16087CA4-0123-46CF-808B-7F2807274942}" dt="2022-09-04T14:31:47.381" v="40" actId="20577"/>
        <pc:sldMkLst>
          <pc:docMk/>
          <pc:sldMk cId="2694825735" sldId="272"/>
        </pc:sldMkLst>
        <pc:spChg chg="mod">
          <ac:chgData name="Dan Scotcher" userId="S::dan.scotcher@catrust.org.uk::3690c7bd-4047-4284-9cd0-edbb0d4abfd6" providerId="AD" clId="Web-{16087CA4-0123-46CF-808B-7F2807274942}" dt="2022-09-04T14:31:47.381" v="40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Rosie Alexander" userId="S::rosie.alexander@catrust.org.uk::b6a5a578-c629-48a1-879a-9568be1de801" providerId="AD" clId="Web-{D6646591-1EB8-4350-8F25-86B4E43C3222}"/>
    <pc:docChg chg="delSld modSld modSection">
      <pc:chgData name="Rosie Alexander" userId="S::rosie.alexander@catrust.org.uk::b6a5a578-c629-48a1-879a-9568be1de801" providerId="AD" clId="Web-{D6646591-1EB8-4350-8F25-86B4E43C3222}" dt="2024-09-04T08:20:52.780" v="196"/>
      <pc:docMkLst>
        <pc:docMk/>
      </pc:docMkLst>
      <pc:sldChg chg="del">
        <pc:chgData name="Rosie Alexander" userId="S::rosie.alexander@catrust.org.uk::b6a5a578-c629-48a1-879a-9568be1de801" providerId="AD" clId="Web-{D6646591-1EB8-4350-8F25-86B4E43C3222}" dt="2024-09-04T08:17:22.554" v="0"/>
        <pc:sldMkLst>
          <pc:docMk/>
          <pc:sldMk cId="1277912323" sldId="265"/>
        </pc:sldMkLst>
      </pc:sldChg>
      <pc:sldChg chg="delSp modSp">
        <pc:chgData name="Rosie Alexander" userId="S::rosie.alexander@catrust.org.uk::b6a5a578-c629-48a1-879a-9568be1de801" providerId="AD" clId="Web-{D6646591-1EB8-4350-8F25-86B4E43C3222}" dt="2024-09-04T08:20:39.842" v="195"/>
        <pc:sldMkLst>
          <pc:docMk/>
          <pc:sldMk cId="2211433039" sldId="274"/>
        </pc:sldMkLst>
        <pc:spChg chg="mod">
          <ac:chgData name="Rosie Alexander" userId="S::rosie.alexander@catrust.org.uk::b6a5a578-c629-48a1-879a-9568be1de801" providerId="AD" clId="Web-{D6646591-1EB8-4350-8F25-86B4E43C3222}" dt="2024-09-04T08:19:07.480" v="25" actId="20577"/>
          <ac:spMkLst>
            <pc:docMk/>
            <pc:sldMk cId="2211433039" sldId="274"/>
            <ac:spMk id="6" creationId="{752B08F3-EF71-C22E-EBE2-9B586DC31FE4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7:37.164" v="5" actId="20577"/>
          <ac:spMkLst>
            <pc:docMk/>
            <pc:sldMk cId="2211433039" sldId="274"/>
            <ac:spMk id="8" creationId="{D671D9E9-76F4-FAC0-EE17-C19E143E6834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7:44.836" v="7" actId="20577"/>
          <ac:spMkLst>
            <pc:docMk/>
            <pc:sldMk cId="2211433039" sldId="274"/>
            <ac:spMk id="13" creationId="{8496E202-2552-5D8F-6700-2263E88906B2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7:51.602" v="8" actId="20577"/>
          <ac:spMkLst>
            <pc:docMk/>
            <pc:sldMk cId="2211433039" sldId="274"/>
            <ac:spMk id="17" creationId="{16D3D375-5FFE-96F6-8DE9-6E11016B2DC6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7:57.712" v="13" actId="20577"/>
          <ac:spMkLst>
            <pc:docMk/>
            <pc:sldMk cId="2211433039" sldId="274"/>
            <ac:spMk id="19" creationId="{98494818-9C2A-A4BE-FD0E-A95AD6D63E5E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9:11.449" v="30" actId="20577"/>
          <ac:spMkLst>
            <pc:docMk/>
            <pc:sldMk cId="2211433039" sldId="274"/>
            <ac:spMk id="23" creationId="{6F0CF58D-0B44-E4A2-B635-0123E9C15B16}"/>
          </ac:spMkLst>
        </pc:spChg>
        <pc:spChg chg="del">
          <ac:chgData name="Rosie Alexander" userId="S::rosie.alexander@catrust.org.uk::b6a5a578-c629-48a1-879a-9568be1de801" providerId="AD" clId="Web-{D6646591-1EB8-4350-8F25-86B4E43C3222}" dt="2024-09-04T08:19:45.075" v="71"/>
          <ac:spMkLst>
            <pc:docMk/>
            <pc:sldMk cId="2211433039" sldId="274"/>
            <ac:spMk id="28" creationId="{DECC2E2D-BFA5-68E0-4BFB-23D78A2076F5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9:50.313" v="72" actId="1076"/>
          <ac:spMkLst>
            <pc:docMk/>
            <pc:sldMk cId="2211433039" sldId="274"/>
            <ac:spMk id="30" creationId="{B9D361D1-32C7-4E88-7861-7F591890BED6}"/>
          </ac:spMkLst>
        </pc:spChg>
        <pc:spChg chg="mod">
          <ac:chgData name="Rosie Alexander" userId="S::rosie.alexander@catrust.org.uk::b6a5a578-c629-48a1-879a-9568be1de801" providerId="AD" clId="Web-{D6646591-1EB8-4350-8F25-86B4E43C3222}" dt="2024-09-04T08:19:53.263" v="73" actId="1076"/>
          <ac:spMkLst>
            <pc:docMk/>
            <pc:sldMk cId="2211433039" sldId="274"/>
            <ac:spMk id="31" creationId="{85CBED28-7762-FD13-B731-B5CD0D6FCB28}"/>
          </ac:spMkLst>
        </pc:spChg>
        <pc:graphicFrameChg chg="mod modGraphic">
          <ac:chgData name="Rosie Alexander" userId="S::rosie.alexander@catrust.org.uk::b6a5a578-c629-48a1-879a-9568be1de801" providerId="AD" clId="Web-{D6646591-1EB8-4350-8F25-86B4E43C3222}" dt="2024-09-04T08:20:39.842" v="195"/>
          <ac:graphicFrameMkLst>
            <pc:docMk/>
            <pc:sldMk cId="2211433039" sldId="274"/>
            <ac:graphicFrameMk id="24" creationId="{6891DD76-314B-3D8A-7B93-ED2894D404B5}"/>
          </ac:graphicFrameMkLst>
        </pc:graphicFrameChg>
      </pc:sldChg>
      <pc:sldChg chg="del">
        <pc:chgData name="Rosie Alexander" userId="S::rosie.alexander@catrust.org.uk::b6a5a578-c629-48a1-879a-9568be1de801" providerId="AD" clId="Web-{D6646591-1EB8-4350-8F25-86B4E43C3222}" dt="2024-09-04T08:20:52.780" v="196"/>
        <pc:sldMkLst>
          <pc:docMk/>
          <pc:sldMk cId="2379401973" sldId="275"/>
        </pc:sldMkLst>
      </pc:sldChg>
    </pc:docChg>
  </pc:docChgLst>
  <pc:docChgLst>
    <pc:chgData name="Dan Scotcher" userId="S::dan.scotcher@catrust.org.uk::3690c7bd-4047-4284-9cd0-edbb0d4abfd6" providerId="AD" clId="Web-{B673D3CB-6842-4145-A1F4-CCFED8307B26}"/>
    <pc:docChg chg="modSld">
      <pc:chgData name="Dan Scotcher" userId="S::dan.scotcher@catrust.org.uk::3690c7bd-4047-4284-9cd0-edbb0d4abfd6" providerId="AD" clId="Web-{B673D3CB-6842-4145-A1F4-CCFED8307B26}" dt="2022-07-07T15:07:18.766" v="1" actId="14100"/>
      <pc:docMkLst>
        <pc:docMk/>
      </pc:docMkLst>
      <pc:sldChg chg="modSp">
        <pc:chgData name="Dan Scotcher" userId="S::dan.scotcher@catrust.org.uk::3690c7bd-4047-4284-9cd0-edbb0d4abfd6" providerId="AD" clId="Web-{B673D3CB-6842-4145-A1F4-CCFED8307B26}" dt="2022-07-07T15:07:18.766" v="1" actId="14100"/>
        <pc:sldMkLst>
          <pc:docMk/>
          <pc:sldMk cId="2313243655" sldId="258"/>
        </pc:sldMkLst>
        <pc:picChg chg="mod">
          <ac:chgData name="Dan Scotcher" userId="S::dan.scotcher@catrust.org.uk::3690c7bd-4047-4284-9cd0-edbb0d4abfd6" providerId="AD" clId="Web-{B673D3CB-6842-4145-A1F4-CCFED8307B26}" dt="2022-07-07T15:07:18.766" v="1" actId="14100"/>
          <ac:picMkLst>
            <pc:docMk/>
            <pc:sldMk cId="2313243655" sldId="258"/>
            <ac:picMk id="5" creationId="{00000000-0000-0000-0000-000000000000}"/>
          </ac:picMkLst>
        </pc:picChg>
      </pc:sldChg>
    </pc:docChg>
  </pc:docChgLst>
  <pc:docChgLst>
    <pc:chgData name="Rosie Alexander" userId="S::rosie.alexander@catrust.org.uk::b6a5a578-c629-48a1-879a-9568be1de801" providerId="AD" clId="Web-{B4AB630A-16A8-4374-B698-B04E3D899C89}"/>
    <pc:docChg chg="delSld modSld modSection">
      <pc:chgData name="Rosie Alexander" userId="S::rosie.alexander@catrust.org.uk::b6a5a578-c629-48a1-879a-9568be1de801" providerId="AD" clId="Web-{B4AB630A-16A8-4374-B698-B04E3D899C89}" dt="2024-09-04T08:23:32.828" v="113"/>
      <pc:docMkLst>
        <pc:docMk/>
      </pc:docMkLst>
      <pc:sldChg chg="modSp">
        <pc:chgData name="Rosie Alexander" userId="S::rosie.alexander@catrust.org.uk::b6a5a578-c629-48a1-879a-9568be1de801" providerId="AD" clId="Web-{B4AB630A-16A8-4374-B698-B04E3D899C89}" dt="2024-09-04T08:21:47.430" v="0" actId="1076"/>
        <pc:sldMkLst>
          <pc:docMk/>
          <pc:sldMk cId="1875907687" sldId="259"/>
        </pc:sldMkLst>
        <pc:spChg chg="mod">
          <ac:chgData name="Rosie Alexander" userId="S::rosie.alexander@catrust.org.uk::b6a5a578-c629-48a1-879a-9568be1de801" providerId="AD" clId="Web-{B4AB630A-16A8-4374-B698-B04E3D899C89}" dt="2024-09-04T08:21:47.430" v="0" actId="1076"/>
          <ac:spMkLst>
            <pc:docMk/>
            <pc:sldMk cId="1875907687" sldId="259"/>
            <ac:spMk id="4" creationId="{00000000-0000-0000-0000-000000000000}"/>
          </ac:spMkLst>
        </pc:spChg>
      </pc:sldChg>
      <pc:sldChg chg="modSp">
        <pc:chgData name="Rosie Alexander" userId="S::rosie.alexander@catrust.org.uk::b6a5a578-c629-48a1-879a-9568be1de801" providerId="AD" clId="Web-{B4AB630A-16A8-4374-B698-B04E3D899C89}" dt="2024-09-04T08:22:35.480" v="23" actId="20577"/>
        <pc:sldMkLst>
          <pc:docMk/>
          <pc:sldMk cId="4218628376" sldId="260"/>
        </pc:sldMkLst>
        <pc:spChg chg="mod">
          <ac:chgData name="Rosie Alexander" userId="S::rosie.alexander@catrust.org.uk::b6a5a578-c629-48a1-879a-9568be1de801" providerId="AD" clId="Web-{B4AB630A-16A8-4374-B698-B04E3D899C89}" dt="2024-09-04T08:22:35.480" v="23" actId="20577"/>
          <ac:spMkLst>
            <pc:docMk/>
            <pc:sldMk cId="4218628376" sldId="260"/>
            <ac:spMk id="3" creationId="{00000000-0000-0000-0000-000000000000}"/>
          </ac:spMkLst>
        </pc:spChg>
      </pc:sldChg>
      <pc:sldChg chg="modSp">
        <pc:chgData name="Rosie Alexander" userId="S::rosie.alexander@catrust.org.uk::b6a5a578-c629-48a1-879a-9568be1de801" providerId="AD" clId="Web-{B4AB630A-16A8-4374-B698-B04E3D899C89}" dt="2024-09-04T08:23:32.828" v="113"/>
        <pc:sldMkLst>
          <pc:docMk/>
          <pc:sldMk cId="3790832933" sldId="262"/>
        </pc:sldMkLst>
        <pc:graphicFrameChg chg="mod modGraphic">
          <ac:chgData name="Rosie Alexander" userId="S::rosie.alexander@catrust.org.uk::b6a5a578-c629-48a1-879a-9568be1de801" providerId="AD" clId="Web-{B4AB630A-16A8-4374-B698-B04E3D899C89}" dt="2024-09-04T08:23:32.828" v="113"/>
          <ac:graphicFrameMkLst>
            <pc:docMk/>
            <pc:sldMk cId="3790832933" sldId="262"/>
            <ac:graphicFrameMk id="4" creationId="{00000000-0000-0000-0000-000000000000}"/>
          </ac:graphicFrameMkLst>
        </pc:graphicFrameChg>
      </pc:sldChg>
      <pc:sldChg chg="modSp">
        <pc:chgData name="Rosie Alexander" userId="S::rosie.alexander@catrust.org.uk::b6a5a578-c629-48a1-879a-9568be1de801" providerId="AD" clId="Web-{B4AB630A-16A8-4374-B698-B04E3D899C89}" dt="2024-09-04T08:22:49.981" v="25" actId="20577"/>
        <pc:sldMkLst>
          <pc:docMk/>
          <pc:sldMk cId="2220187284" sldId="264"/>
        </pc:sldMkLst>
        <pc:spChg chg="mod">
          <ac:chgData name="Rosie Alexander" userId="S::rosie.alexander@catrust.org.uk::b6a5a578-c629-48a1-879a-9568be1de801" providerId="AD" clId="Web-{B4AB630A-16A8-4374-B698-B04E3D899C89}" dt="2024-09-04T08:22:49.981" v="25" actId="20577"/>
          <ac:spMkLst>
            <pc:docMk/>
            <pc:sldMk cId="2220187284" sldId="264"/>
            <ac:spMk id="3" creationId="{00000000-0000-0000-0000-000000000000}"/>
          </ac:spMkLst>
        </pc:spChg>
      </pc:sldChg>
      <pc:sldChg chg="modSp del">
        <pc:chgData name="Rosie Alexander" userId="S::rosie.alexander@catrust.org.uk::b6a5a578-c629-48a1-879a-9568be1de801" providerId="AD" clId="Web-{B4AB630A-16A8-4374-B698-B04E3D899C89}" dt="2024-09-04T08:22:02.446" v="6"/>
        <pc:sldMkLst>
          <pc:docMk/>
          <pc:sldMk cId="3234706960" sldId="273"/>
        </pc:sldMkLst>
        <pc:spChg chg="mod">
          <ac:chgData name="Rosie Alexander" userId="S::rosie.alexander@catrust.org.uk::b6a5a578-c629-48a1-879a-9568be1de801" providerId="AD" clId="Web-{B4AB630A-16A8-4374-B698-B04E3D899C89}" dt="2024-09-04T08:22:00.196" v="5" actId="20577"/>
          <ac:spMkLst>
            <pc:docMk/>
            <pc:sldMk cId="3234706960" sldId="273"/>
            <ac:spMk id="3" creationId="{F0C8C57F-22CD-1582-69CD-4A0ED721798D}"/>
          </ac:spMkLst>
        </pc:spChg>
      </pc:sldChg>
    </pc:docChg>
  </pc:docChgLst>
  <pc:docChgLst>
    <pc:chgData name="Sinead Viner" userId="S::sinead.viner@catrust.org.uk::b16ed445-4028-46c5-8e5e-1941e64b24a3" providerId="AD" clId="Web-{F24465F8-20E1-46DD-B823-D70775228221}"/>
    <pc:docChg chg="modSld">
      <pc:chgData name="Sinead Viner" userId="S::sinead.viner@catrust.org.uk::b16ed445-4028-46c5-8e5e-1941e64b24a3" providerId="AD" clId="Web-{F24465F8-20E1-46DD-B823-D70775228221}" dt="2022-09-04T12:04:30.888" v="209" actId="20577"/>
      <pc:docMkLst>
        <pc:docMk/>
      </pc:docMkLst>
      <pc:sldChg chg="modSp">
        <pc:chgData name="Sinead Viner" userId="S::sinead.viner@catrust.org.uk::b16ed445-4028-46c5-8e5e-1941e64b24a3" providerId="AD" clId="Web-{F24465F8-20E1-46DD-B823-D70775228221}" dt="2022-09-04T12:04:00.637" v="206" actId="20577"/>
        <pc:sldMkLst>
          <pc:docMk/>
          <pc:sldMk cId="2313243655" sldId="258"/>
        </pc:sldMkLst>
        <pc:spChg chg="mod">
          <ac:chgData name="Sinead Viner" userId="S::sinead.viner@catrust.org.uk::b16ed445-4028-46c5-8e5e-1941e64b24a3" providerId="AD" clId="Web-{F24465F8-20E1-46DD-B823-D70775228221}" dt="2022-09-04T12:04:00.637" v="206" actId="20577"/>
          <ac:spMkLst>
            <pc:docMk/>
            <pc:sldMk cId="2313243655" sldId="258"/>
            <ac:spMk id="3" creationId="{00000000-0000-0000-0000-000000000000}"/>
          </ac:spMkLst>
        </pc:spChg>
        <pc:picChg chg="mod">
          <ac:chgData name="Sinead Viner" userId="S::sinead.viner@catrust.org.uk::b16ed445-4028-46c5-8e5e-1941e64b24a3" providerId="AD" clId="Web-{F24465F8-20E1-46DD-B823-D70775228221}" dt="2022-09-04T12:03:42.573" v="204" actId="1076"/>
          <ac:picMkLst>
            <pc:docMk/>
            <pc:sldMk cId="2313243655" sldId="258"/>
            <ac:picMk id="5" creationId="{00000000-0000-0000-0000-000000000000}"/>
          </ac:picMkLst>
        </pc:picChg>
      </pc:sldChg>
      <pc:sldChg chg="modSp">
        <pc:chgData name="Sinead Viner" userId="S::sinead.viner@catrust.org.uk::b16ed445-4028-46c5-8e5e-1941e64b24a3" providerId="AD" clId="Web-{F24465F8-20E1-46DD-B823-D70775228221}" dt="2022-09-04T12:04:30.888" v="209" actId="20577"/>
        <pc:sldMkLst>
          <pc:docMk/>
          <pc:sldMk cId="4218628376" sldId="260"/>
        </pc:sldMkLst>
        <pc:spChg chg="mod">
          <ac:chgData name="Sinead Viner" userId="S::sinead.viner@catrust.org.uk::b16ed445-4028-46c5-8e5e-1941e64b24a3" providerId="AD" clId="Web-{F24465F8-20E1-46DD-B823-D70775228221}" dt="2022-09-04T12:04:30.888" v="209" actId="20577"/>
          <ac:spMkLst>
            <pc:docMk/>
            <pc:sldMk cId="4218628376" sldId="260"/>
            <ac:spMk id="3" creationId="{00000000-0000-0000-0000-000000000000}"/>
          </ac:spMkLst>
        </pc:spChg>
      </pc:sldChg>
      <pc:sldChg chg="modSp">
        <pc:chgData name="Sinead Viner" userId="S::sinead.viner@catrust.org.uk::b16ed445-4028-46c5-8e5e-1941e64b24a3" providerId="AD" clId="Web-{F24465F8-20E1-46DD-B823-D70775228221}" dt="2022-09-04T12:01:26.334" v="162"/>
        <pc:sldMkLst>
          <pc:docMk/>
          <pc:sldMk cId="1465913935" sldId="270"/>
        </pc:sldMkLst>
        <pc:spChg chg="mod">
          <ac:chgData name="Sinead Viner" userId="S::sinead.viner@catrust.org.uk::b16ed445-4028-46c5-8e5e-1941e64b24a3" providerId="AD" clId="Web-{F24465F8-20E1-46DD-B823-D70775228221}" dt="2022-09-04T12:01:10.334" v="160" actId="20577"/>
          <ac:spMkLst>
            <pc:docMk/>
            <pc:sldMk cId="1465913935" sldId="270"/>
            <ac:spMk id="5" creationId="{FD364480-746A-81E7-43AA-6CA6809E6D76}"/>
          </ac:spMkLst>
        </pc:spChg>
        <pc:graphicFrameChg chg="mod modGraphic">
          <ac:chgData name="Sinead Viner" userId="S::sinead.viner@catrust.org.uk::b16ed445-4028-46c5-8e5e-1941e64b24a3" providerId="AD" clId="Web-{F24465F8-20E1-46DD-B823-D70775228221}" dt="2022-09-04T12:01:26.334" v="162"/>
          <ac:graphicFrameMkLst>
            <pc:docMk/>
            <pc:sldMk cId="1465913935" sldId="270"/>
            <ac:graphicFrameMk id="3" creationId="{405852FA-7CF2-76B6-36E8-3EB73730AA71}"/>
          </ac:graphicFrameMkLst>
        </pc:graphicFrameChg>
      </pc:sldChg>
    </pc:docChg>
  </pc:docChgLst>
  <pc:docChgLst>
    <pc:chgData name="Dan Scotcher" userId="S::dan.scotcher@catrust.org.uk::3690c7bd-4047-4284-9cd0-edbb0d4abfd6" providerId="AD" clId="Web-{F4E41BE9-0730-457F-8DB4-AEADB74E23C3}"/>
    <pc:docChg chg="modSld">
      <pc:chgData name="Dan Scotcher" userId="S::dan.scotcher@catrust.org.uk::3690c7bd-4047-4284-9cd0-edbb0d4abfd6" providerId="AD" clId="Web-{F4E41BE9-0730-457F-8DB4-AEADB74E23C3}" dt="2022-09-04T14:39:49.384" v="14" actId="20577"/>
      <pc:docMkLst>
        <pc:docMk/>
      </pc:docMkLst>
      <pc:sldChg chg="modSp">
        <pc:chgData name="Dan Scotcher" userId="S::dan.scotcher@catrust.org.uk::3690c7bd-4047-4284-9cd0-edbb0d4abfd6" providerId="AD" clId="Web-{F4E41BE9-0730-457F-8DB4-AEADB74E23C3}" dt="2022-09-04T14:39:49.384" v="14" actId="20577"/>
        <pc:sldMkLst>
          <pc:docMk/>
          <pc:sldMk cId="2694825735" sldId="272"/>
        </pc:sldMkLst>
        <pc:spChg chg="mod">
          <ac:chgData name="Dan Scotcher" userId="S::dan.scotcher@catrust.org.uk::3690c7bd-4047-4284-9cd0-edbb0d4abfd6" providerId="AD" clId="Web-{F4E41BE9-0730-457F-8DB4-AEADB74E23C3}" dt="2022-09-04T14:39:49.384" v="14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Lauren Elliott" userId="S::lauren.elliott@catrust.org.uk::954dad04-e3fd-4cdc-847f-d27c1779f3e1" providerId="AD" clId="Web-{97F5F0F6-D681-45E6-8685-B9869CAEAA2E}"/>
    <pc:docChg chg="modSld">
      <pc:chgData name="Lauren Elliott" userId="S::lauren.elliott@catrust.org.uk::954dad04-e3fd-4cdc-847f-d27c1779f3e1" providerId="AD" clId="Web-{97F5F0F6-D681-45E6-8685-B9869CAEAA2E}" dt="2023-09-18T08:25:29.678" v="50" actId="20577"/>
      <pc:docMkLst>
        <pc:docMk/>
      </pc:docMkLst>
      <pc:sldChg chg="modSp">
        <pc:chgData name="Lauren Elliott" userId="S::lauren.elliott@catrust.org.uk::954dad04-e3fd-4cdc-847f-d27c1779f3e1" providerId="AD" clId="Web-{97F5F0F6-D681-45E6-8685-B9869CAEAA2E}" dt="2023-09-18T08:25:29.678" v="50" actId="20577"/>
        <pc:sldMkLst>
          <pc:docMk/>
          <pc:sldMk cId="4218628376" sldId="260"/>
        </pc:sldMkLst>
        <pc:spChg chg="mod">
          <ac:chgData name="Lauren Elliott" userId="S::lauren.elliott@catrust.org.uk::954dad04-e3fd-4cdc-847f-d27c1779f3e1" providerId="AD" clId="Web-{97F5F0F6-D681-45E6-8685-B9869CAEAA2E}" dt="2023-09-18T08:25:29.678" v="50" actId="20577"/>
          <ac:spMkLst>
            <pc:docMk/>
            <pc:sldMk cId="4218628376" sldId="260"/>
            <ac:spMk id="3" creationId="{00000000-0000-0000-0000-000000000000}"/>
          </ac:spMkLst>
        </pc:spChg>
      </pc:sldChg>
      <pc:sldChg chg="modSp">
        <pc:chgData name="Lauren Elliott" userId="S::lauren.elliott@catrust.org.uk::954dad04-e3fd-4cdc-847f-d27c1779f3e1" providerId="AD" clId="Web-{97F5F0F6-D681-45E6-8685-B9869CAEAA2E}" dt="2023-09-18T08:24:32.878" v="8" actId="20577"/>
        <pc:sldMkLst>
          <pc:docMk/>
          <pc:sldMk cId="2694825735" sldId="272"/>
        </pc:sldMkLst>
        <pc:spChg chg="mod">
          <ac:chgData name="Lauren Elliott" userId="S::lauren.elliott@catrust.org.uk::954dad04-e3fd-4cdc-847f-d27c1779f3e1" providerId="AD" clId="Web-{97F5F0F6-D681-45E6-8685-B9869CAEAA2E}" dt="2023-09-18T08:24:32.878" v="8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clId="Web-{D6646591-1EB8-4350-8F25-86B4E43C3222}"/>
    <pc:docChg chg="addSld modSection">
      <pc:chgData name="" userId="" providerId="" clId="Web-{D6646591-1EB8-4350-8F25-86B4E43C3222}" dt="2024-09-04T08:17:19.945" v="1"/>
      <pc:docMkLst>
        <pc:docMk/>
      </pc:docMkLst>
      <pc:sldChg chg="add">
        <pc:chgData name="" userId="" providerId="" clId="Web-{D6646591-1EB8-4350-8F25-86B4E43C3222}" dt="2024-09-04T08:17:19.929" v="0"/>
        <pc:sldMkLst>
          <pc:docMk/>
          <pc:sldMk cId="2211433039" sldId="274"/>
        </pc:sldMkLst>
      </pc:sldChg>
      <pc:sldChg chg="add">
        <pc:chgData name="" userId="" providerId="" clId="Web-{D6646591-1EB8-4350-8F25-86B4E43C3222}" dt="2024-09-04T08:17:19.945" v="1"/>
        <pc:sldMkLst>
          <pc:docMk/>
          <pc:sldMk cId="2379401973" sldId="275"/>
        </pc:sldMkLst>
      </pc:sldChg>
    </pc:docChg>
  </pc:docChgLst>
  <pc:docChgLst>
    <pc:chgData name="Rosie Alexander" userId="S::rosie.alexander@catrust.org.uk::b6a5a578-c629-48a1-879a-9568be1de801" providerId="AD" clId="Web-{C3CCDDD9-B131-4F46-9BA1-5C245AE7484B}"/>
    <pc:docChg chg="modSld">
      <pc:chgData name="Rosie Alexander" userId="S::rosie.alexander@catrust.org.uk::b6a5a578-c629-48a1-879a-9568be1de801" providerId="AD" clId="Web-{C3CCDDD9-B131-4F46-9BA1-5C245AE7484B}" dt="2024-09-04T08:26:41.811" v="3" actId="1076"/>
      <pc:docMkLst>
        <pc:docMk/>
      </pc:docMkLst>
      <pc:sldChg chg="addSp delSp modSp">
        <pc:chgData name="Rosie Alexander" userId="S::rosie.alexander@catrust.org.uk::b6a5a578-c629-48a1-879a-9568be1de801" providerId="AD" clId="Web-{C3CCDDD9-B131-4F46-9BA1-5C245AE7484B}" dt="2024-09-04T08:26:41.811" v="3" actId="1076"/>
        <pc:sldMkLst>
          <pc:docMk/>
          <pc:sldMk cId="1939837864" sldId="268"/>
        </pc:sldMkLst>
        <pc:picChg chg="add mod">
          <ac:chgData name="Rosie Alexander" userId="S::rosie.alexander@catrust.org.uk::b6a5a578-c629-48a1-879a-9568be1de801" providerId="AD" clId="Web-{C3CCDDD9-B131-4F46-9BA1-5C245AE7484B}" dt="2024-09-04T08:26:41.811" v="3" actId="1076"/>
          <ac:picMkLst>
            <pc:docMk/>
            <pc:sldMk cId="1939837864" sldId="268"/>
            <ac:picMk id="3" creationId="{876A1D72-11AA-448B-8AAE-B6BF9FA99EE7}"/>
          </ac:picMkLst>
        </pc:picChg>
        <pc:picChg chg="del">
          <ac:chgData name="Rosie Alexander" userId="S::rosie.alexander@catrust.org.uk::b6a5a578-c629-48a1-879a-9568be1de801" providerId="AD" clId="Web-{C3CCDDD9-B131-4F46-9BA1-5C245AE7484B}" dt="2024-09-04T08:25:44.356" v="0"/>
          <ac:picMkLst>
            <pc:docMk/>
            <pc:sldMk cId="1939837864" sldId="268"/>
            <ac:picMk id="4" creationId="{4C900FCB-D04B-20CC-006B-FC0F57550AB5}"/>
          </ac:picMkLst>
        </pc:picChg>
      </pc:sldChg>
    </pc:docChg>
  </pc:docChgLst>
  <pc:docChgLst>
    <pc:chgData name="Dan Scotcher" userId="S::dan.scotcher@catrust.org.uk::3690c7bd-4047-4284-9cd0-edbb0d4abfd6" providerId="AD" clId="Web-{8CDE099C-42A4-4202-9988-7DFB6EC6D763}"/>
    <pc:docChg chg="modSld">
      <pc:chgData name="Dan Scotcher" userId="S::dan.scotcher@catrust.org.uk::3690c7bd-4047-4284-9cd0-edbb0d4abfd6" providerId="AD" clId="Web-{8CDE099C-42A4-4202-9988-7DFB6EC6D763}" dt="2022-06-29T12:22:50.939" v="5" actId="20577"/>
      <pc:docMkLst>
        <pc:docMk/>
      </pc:docMkLst>
      <pc:sldChg chg="modSp">
        <pc:chgData name="Dan Scotcher" userId="S::dan.scotcher@catrust.org.uk::3690c7bd-4047-4284-9cd0-edbb0d4abfd6" providerId="AD" clId="Web-{8CDE099C-42A4-4202-9988-7DFB6EC6D763}" dt="2022-06-29T12:22:50.939" v="5" actId="20577"/>
        <pc:sldMkLst>
          <pc:docMk/>
          <pc:sldMk cId="4022119144" sldId="257"/>
        </pc:sldMkLst>
        <pc:spChg chg="mod">
          <ac:chgData name="Dan Scotcher" userId="S::dan.scotcher@catrust.org.uk::3690c7bd-4047-4284-9cd0-edbb0d4abfd6" providerId="AD" clId="Web-{8CDE099C-42A4-4202-9988-7DFB6EC6D763}" dt="2022-06-29T12:22:50.939" v="5" actId="20577"/>
          <ac:spMkLst>
            <pc:docMk/>
            <pc:sldMk cId="4022119144" sldId="257"/>
            <ac:spMk id="3" creationId="{00000000-0000-0000-0000-000000000000}"/>
          </ac:spMkLst>
        </pc:spChg>
      </pc:sldChg>
    </pc:docChg>
  </pc:docChgLst>
  <pc:docChgLst>
    <pc:chgData name="Dan Scotcher" userId="S::dan.scotcher@catrust.org.uk::3690c7bd-4047-4284-9cd0-edbb0d4abfd6" providerId="AD" clId="Web-{1284E533-ABA0-418D-9BBE-0213AB167C86}"/>
    <pc:docChg chg="modSld">
      <pc:chgData name="Dan Scotcher" userId="S::dan.scotcher@catrust.org.uk::3690c7bd-4047-4284-9cd0-edbb0d4abfd6" providerId="AD" clId="Web-{1284E533-ABA0-418D-9BBE-0213AB167C86}" dt="2022-09-04T14:13:53.684" v="44" actId="1076"/>
      <pc:docMkLst>
        <pc:docMk/>
      </pc:docMkLst>
      <pc:sldChg chg="modSp">
        <pc:chgData name="Dan Scotcher" userId="S::dan.scotcher@catrust.org.uk::3690c7bd-4047-4284-9cd0-edbb0d4abfd6" providerId="AD" clId="Web-{1284E533-ABA0-418D-9BBE-0213AB167C86}" dt="2022-09-04T14:08:30.330" v="5" actId="20577"/>
        <pc:sldMkLst>
          <pc:docMk/>
          <pc:sldMk cId="2934332183" sldId="256"/>
        </pc:sldMkLst>
        <pc:spChg chg="mod">
          <ac:chgData name="Dan Scotcher" userId="S::dan.scotcher@catrust.org.uk::3690c7bd-4047-4284-9cd0-edbb0d4abfd6" providerId="AD" clId="Web-{1284E533-ABA0-418D-9BBE-0213AB167C86}" dt="2022-09-04T14:08:22.361" v="1" actId="20577"/>
          <ac:spMkLst>
            <pc:docMk/>
            <pc:sldMk cId="2934332183" sldId="256"/>
            <ac:spMk id="2" creationId="{00000000-0000-0000-0000-000000000000}"/>
          </ac:spMkLst>
        </pc:spChg>
        <pc:spChg chg="mod">
          <ac:chgData name="Dan Scotcher" userId="S::dan.scotcher@catrust.org.uk::3690c7bd-4047-4284-9cd0-edbb0d4abfd6" providerId="AD" clId="Web-{1284E533-ABA0-418D-9BBE-0213AB167C86}" dt="2022-09-04T14:08:30.330" v="5" actId="20577"/>
          <ac:spMkLst>
            <pc:docMk/>
            <pc:sldMk cId="2934332183" sldId="256"/>
            <ac:spMk id="4" creationId="{00000000-0000-0000-0000-000000000000}"/>
          </ac:spMkLst>
        </pc:spChg>
      </pc:sldChg>
      <pc:sldChg chg="modSp">
        <pc:chgData name="Dan Scotcher" userId="S::dan.scotcher@catrust.org.uk::3690c7bd-4047-4284-9cd0-edbb0d4abfd6" providerId="AD" clId="Web-{1284E533-ABA0-418D-9BBE-0213AB167C86}" dt="2022-09-04T14:08:47.971" v="14" actId="20577"/>
        <pc:sldMkLst>
          <pc:docMk/>
          <pc:sldMk cId="4022119144" sldId="257"/>
        </pc:sldMkLst>
        <pc:spChg chg="mod">
          <ac:chgData name="Dan Scotcher" userId="S::dan.scotcher@catrust.org.uk::3690c7bd-4047-4284-9cd0-edbb0d4abfd6" providerId="AD" clId="Web-{1284E533-ABA0-418D-9BBE-0213AB167C86}" dt="2022-09-04T14:08:47.971" v="14" actId="20577"/>
          <ac:spMkLst>
            <pc:docMk/>
            <pc:sldMk cId="4022119144" sldId="257"/>
            <ac:spMk id="3" creationId="{00000000-0000-0000-0000-000000000000}"/>
          </ac:spMkLst>
        </pc:spChg>
      </pc:sldChg>
      <pc:sldChg chg="addSp delSp modSp">
        <pc:chgData name="Dan Scotcher" userId="S::dan.scotcher@catrust.org.uk::3690c7bd-4047-4284-9cd0-edbb0d4abfd6" providerId="AD" clId="Web-{1284E533-ABA0-418D-9BBE-0213AB167C86}" dt="2022-09-04T14:13:53.684" v="44" actId="1076"/>
        <pc:sldMkLst>
          <pc:docMk/>
          <pc:sldMk cId="1465913935" sldId="270"/>
        </pc:sldMkLst>
        <pc:graphicFrameChg chg="del mod modGraphic">
          <ac:chgData name="Dan Scotcher" userId="S::dan.scotcher@catrust.org.uk::3690c7bd-4047-4284-9cd0-edbb0d4abfd6" providerId="AD" clId="Web-{1284E533-ABA0-418D-9BBE-0213AB167C86}" dt="2022-09-04T14:13:44.309" v="42"/>
          <ac:graphicFrameMkLst>
            <pc:docMk/>
            <pc:sldMk cId="1465913935" sldId="270"/>
            <ac:graphicFrameMk id="3" creationId="{405852FA-7CF2-76B6-36E8-3EB73730AA71}"/>
          </ac:graphicFrameMkLst>
        </pc:graphicFrameChg>
        <pc:graphicFrameChg chg="add mod">
          <ac:chgData name="Dan Scotcher" userId="S::dan.scotcher@catrust.org.uk::3690c7bd-4047-4284-9cd0-edbb0d4abfd6" providerId="AD" clId="Web-{1284E533-ABA0-418D-9BBE-0213AB167C86}" dt="2022-09-04T14:13:53.684" v="44" actId="1076"/>
          <ac:graphicFrameMkLst>
            <pc:docMk/>
            <pc:sldMk cId="1465913935" sldId="270"/>
            <ac:graphicFrameMk id="4" creationId="{04E5D991-EEE7-853D-126A-134587CCBE51}"/>
          </ac:graphicFrameMkLst>
        </pc:graphicFrameChg>
      </pc:sldChg>
      <pc:sldChg chg="modSp">
        <pc:chgData name="Dan Scotcher" userId="S::dan.scotcher@catrust.org.uk::3690c7bd-4047-4284-9cd0-edbb0d4abfd6" providerId="AD" clId="Web-{1284E533-ABA0-418D-9BBE-0213AB167C86}" dt="2022-09-04T14:10:07.567" v="38" actId="20577"/>
        <pc:sldMkLst>
          <pc:docMk/>
          <pc:sldMk cId="2694825735" sldId="272"/>
        </pc:sldMkLst>
        <pc:spChg chg="mod">
          <ac:chgData name="Dan Scotcher" userId="S::dan.scotcher@catrust.org.uk::3690c7bd-4047-4284-9cd0-edbb0d4abfd6" providerId="AD" clId="Web-{1284E533-ABA0-418D-9BBE-0213AB167C86}" dt="2022-09-04T14:10:07.567" v="38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  <pc:docChgLst>
    <pc:chgData name="Cosette Herescu" userId="S::cosette.herescu@catrust.org.uk::d40526b3-d639-483e-b859-65ec4fb5f13c" providerId="AD" clId="Web-{2D1D898D-8E1E-4831-3BC4-9AC56EDC7476}"/>
    <pc:docChg chg="modSld">
      <pc:chgData name="Cosette Herescu" userId="S::cosette.herescu@catrust.org.uk::d40526b3-d639-483e-b859-65ec4fb5f13c" providerId="AD" clId="Web-{2D1D898D-8E1E-4831-3BC4-9AC56EDC7476}" dt="2023-09-11T12:33:01.155" v="64"/>
      <pc:docMkLst>
        <pc:docMk/>
      </pc:docMkLst>
      <pc:sldChg chg="modSp">
        <pc:chgData name="Cosette Herescu" userId="S::cosette.herescu@catrust.org.uk::d40526b3-d639-483e-b859-65ec4fb5f13c" providerId="AD" clId="Web-{2D1D898D-8E1E-4831-3BC4-9AC56EDC7476}" dt="2023-09-11T12:17:20.141" v="10" actId="20577"/>
        <pc:sldMkLst>
          <pc:docMk/>
          <pc:sldMk cId="2934332183" sldId="256"/>
        </pc:sldMkLst>
        <pc:spChg chg="mod">
          <ac:chgData name="Cosette Herescu" userId="S::cosette.herescu@catrust.org.uk::d40526b3-d639-483e-b859-65ec4fb5f13c" providerId="AD" clId="Web-{2D1D898D-8E1E-4831-3BC4-9AC56EDC7476}" dt="2023-09-11T12:17:10.437" v="1" actId="20577"/>
          <ac:spMkLst>
            <pc:docMk/>
            <pc:sldMk cId="2934332183" sldId="256"/>
            <ac:spMk id="2" creationId="{00000000-0000-0000-0000-000000000000}"/>
          </ac:spMkLst>
        </pc:spChg>
        <pc:spChg chg="mod">
          <ac:chgData name="Cosette Herescu" userId="S::cosette.herescu@catrust.org.uk::d40526b3-d639-483e-b859-65ec4fb5f13c" providerId="AD" clId="Web-{2D1D898D-8E1E-4831-3BC4-9AC56EDC7476}" dt="2023-09-11T12:17:20.141" v="10" actId="20577"/>
          <ac:spMkLst>
            <pc:docMk/>
            <pc:sldMk cId="2934332183" sldId="256"/>
            <ac:spMk id="4" creationId="{00000000-0000-0000-0000-000000000000}"/>
          </ac:spMkLst>
        </pc:spChg>
      </pc:sldChg>
      <pc:sldChg chg="addSp delSp modSp">
        <pc:chgData name="Cosette Herescu" userId="S::cosette.herescu@catrust.org.uk::d40526b3-d639-483e-b859-65ec4fb5f13c" providerId="AD" clId="Web-{2D1D898D-8E1E-4831-3BC4-9AC56EDC7476}" dt="2023-09-11T12:33:01.155" v="64"/>
        <pc:sldMkLst>
          <pc:docMk/>
          <pc:sldMk cId="3790832933" sldId="262"/>
        </pc:sldMkLst>
        <pc:spChg chg="add del mod">
          <ac:chgData name="Cosette Herescu" userId="S::cosette.herescu@catrust.org.uk::d40526b3-d639-483e-b859-65ec4fb5f13c" providerId="AD" clId="Web-{2D1D898D-8E1E-4831-3BC4-9AC56EDC7476}" dt="2023-09-11T12:33:01.155" v="64"/>
          <ac:spMkLst>
            <pc:docMk/>
            <pc:sldMk cId="3790832933" sldId="262"/>
            <ac:spMk id="3" creationId="{1FD395C2-D959-85D3-2365-E8620434C1A9}"/>
          </ac:spMkLst>
        </pc:spChg>
        <pc:graphicFrameChg chg="mod modGraphic">
          <ac:chgData name="Cosette Herescu" userId="S::cosette.herescu@catrust.org.uk::d40526b3-d639-483e-b859-65ec4fb5f13c" providerId="AD" clId="Web-{2D1D898D-8E1E-4831-3BC4-9AC56EDC7476}" dt="2023-09-11T12:31:15.867" v="51"/>
          <ac:graphicFrameMkLst>
            <pc:docMk/>
            <pc:sldMk cId="3790832933" sldId="262"/>
            <ac:graphicFrameMk id="4" creationId="{00000000-0000-0000-0000-000000000000}"/>
          </ac:graphicFrameMkLst>
        </pc:graphicFrameChg>
        <pc:picChg chg="add del mod">
          <ac:chgData name="Cosette Herescu" userId="S::cosette.herescu@catrust.org.uk::d40526b3-d639-483e-b859-65ec4fb5f13c" providerId="AD" clId="Web-{2D1D898D-8E1E-4831-3BC4-9AC56EDC7476}" dt="2023-09-11T12:33:01.155" v="63"/>
          <ac:picMkLst>
            <pc:docMk/>
            <pc:sldMk cId="3790832933" sldId="262"/>
            <ac:picMk id="2" creationId="{9FE4394C-03FA-09CE-37C1-15A51EB5A11B}"/>
          </ac:picMkLst>
        </pc:picChg>
      </pc:sldChg>
      <pc:sldChg chg="modSp">
        <pc:chgData name="Cosette Herescu" userId="S::cosette.herescu@catrust.org.uk::d40526b3-d639-483e-b859-65ec4fb5f13c" providerId="AD" clId="Web-{2D1D898D-8E1E-4831-3BC4-9AC56EDC7476}" dt="2023-09-11T12:18:51.553" v="39" actId="20577"/>
        <pc:sldMkLst>
          <pc:docMk/>
          <pc:sldMk cId="2694825735" sldId="272"/>
        </pc:sldMkLst>
        <pc:spChg chg="mod">
          <ac:chgData name="Cosette Herescu" userId="S::cosette.herescu@catrust.org.uk::d40526b3-d639-483e-b859-65ec4fb5f13c" providerId="AD" clId="Web-{2D1D898D-8E1E-4831-3BC4-9AC56EDC7476}" dt="2023-09-11T12:18:51.553" v="39" actId="20577"/>
          <ac:spMkLst>
            <pc:docMk/>
            <pc:sldMk cId="2694825735" sldId="27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6BDF2-677C-442E-BEC5-42822A14A1B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0DAEC-5102-4790-9814-503F46E7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67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0DAEC-5102-4790-9814-503F46E7CA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05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 and explain the homework we</a:t>
            </a:r>
            <a:r>
              <a:rPr lang="en-US" baseline="0"/>
              <a:t> set as a school. </a:t>
            </a:r>
          </a:p>
          <a:p>
            <a:r>
              <a:rPr lang="en-US" baseline="0"/>
              <a:t>Explain why it is important – to build upon learning </a:t>
            </a:r>
          </a:p>
          <a:p>
            <a:r>
              <a:rPr lang="en-US" baseline="0"/>
              <a:t>Explain importance of reading for pleasure AND Reading Plus as a tool to build not just fluency but comprehension </a:t>
            </a:r>
          </a:p>
          <a:p>
            <a:r>
              <a:rPr lang="en-US" baseline="0"/>
              <a:t>TTRS – Relate to expectation of all Year 4s knowing up to 12 x 12 and the impact on maths fluency.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0DAEC-5102-4790-9814-503F46E7CA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8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trips, including costings</a:t>
            </a:r>
            <a:r>
              <a:rPr lang="en-US" baseline="0"/>
              <a:t> from the previous year. Discuss the importance of these trips/events and how they impact learning.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0DAEC-5102-4790-9814-503F46E7CA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93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01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0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19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78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69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30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65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8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37E160-7C71-4131-89DA-A352545BE088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E3C761-A70B-45C4-9350-49CECCA03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1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4" descr="Image previe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57800"/>
            <a:ext cx="1361133" cy="154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14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Year 4 Meeting 2024-25</a:t>
            </a:r>
            <a:endParaRPr lang="en-GB" b="1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Led by: Miss Alexander</a:t>
            </a:r>
            <a:endParaRPr lang="en-US">
              <a:ea typeface="Calibri"/>
              <a:cs typeface="Calibri"/>
            </a:endParaRPr>
          </a:p>
        </p:txBody>
      </p:sp>
      <p:pic>
        <p:nvPicPr>
          <p:cNvPr id="7" name="Picture 4" descr="Image pre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57800"/>
            <a:ext cx="1361133" cy="154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332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80079"/>
              </p:ext>
            </p:extLst>
          </p:nvPr>
        </p:nvGraphicFramePr>
        <p:xfrm>
          <a:off x="838200" y="1690688"/>
          <a:ext cx="10617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8600">
                  <a:extLst>
                    <a:ext uri="{9D8B030D-6E8A-4147-A177-3AD203B41FA5}">
                      <a16:colId xmlns:a16="http://schemas.microsoft.com/office/drawing/2014/main" val="2014841377"/>
                    </a:ext>
                  </a:extLst>
                </a:gridCol>
                <a:gridCol w="5308600">
                  <a:extLst>
                    <a:ext uri="{9D8B030D-6E8A-4147-A177-3AD203B41FA5}">
                      <a16:colId xmlns:a16="http://schemas.microsoft.com/office/drawing/2014/main" val="1673709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Term</a:t>
                      </a:r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Event</a:t>
                      </a:r>
                      <a:endParaRPr lang="en-GB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084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Autumn </a:t>
                      </a:r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/>
                        <a:t>The Museum of Power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3200"/>
                        <a:t>Spanish Enrichment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05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Spring </a:t>
                      </a:r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3200" baseline="0"/>
                        <a:t>Kent Life – The Greeks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450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/>
                        <a:t>Summer</a:t>
                      </a:r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/>
                        <a:t>Mountfitchet Castle</a:t>
                      </a:r>
                    </a:p>
                    <a:p>
                      <a:pPr lvl="0">
                        <a:buNone/>
                      </a:pPr>
                      <a:r>
                        <a:rPr lang="en-US" sz="3200" baseline="0"/>
                        <a:t>Belhus Woods - 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134809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u="sng"/>
              <a:t>Experiences</a:t>
            </a:r>
            <a:endParaRPr lang="en-GB" b="1" u="sng"/>
          </a:p>
        </p:txBody>
      </p:sp>
    </p:spTree>
    <p:extLst>
      <p:ext uri="{BB962C8B-B14F-4D97-AF65-F5344CB8AC3E}">
        <p14:creationId xmlns:p14="http://schemas.microsoft.com/office/powerpoint/2010/main" val="3790832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67CE-58F7-28B4-53E2-CF1E92E1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cs typeface="Calibri Light"/>
              </a:rPr>
              <a:t>Attendance</a:t>
            </a:r>
            <a:endParaRPr lang="en-US">
              <a:cs typeface="Calibri Light" panose="020F0302020204030204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DD4BD6-4A62-E2DA-802E-A2B8B9B9D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35074"/>
              </p:ext>
            </p:extLst>
          </p:nvPr>
        </p:nvGraphicFramePr>
        <p:xfrm>
          <a:off x="1247607" y="2802803"/>
          <a:ext cx="9205500" cy="332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8500">
                  <a:extLst>
                    <a:ext uri="{9D8B030D-6E8A-4147-A177-3AD203B41FA5}">
                      <a16:colId xmlns:a16="http://schemas.microsoft.com/office/drawing/2014/main" val="4164781603"/>
                    </a:ext>
                  </a:extLst>
                </a:gridCol>
                <a:gridCol w="3068500">
                  <a:extLst>
                    <a:ext uri="{9D8B030D-6E8A-4147-A177-3AD203B41FA5}">
                      <a16:colId xmlns:a16="http://schemas.microsoft.com/office/drawing/2014/main" val="3033760099"/>
                    </a:ext>
                  </a:extLst>
                </a:gridCol>
                <a:gridCol w="3068500">
                  <a:extLst>
                    <a:ext uri="{9D8B030D-6E8A-4147-A177-3AD203B41FA5}">
                      <a16:colId xmlns:a16="http://schemas.microsoft.com/office/drawing/2014/main" val="692743286"/>
                    </a:ext>
                  </a:extLst>
                </a:gridCol>
              </a:tblGrid>
              <a:tr h="481941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of Days in School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of Days Missed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135320"/>
                  </a:ext>
                </a:extLst>
              </a:tr>
              <a:tr h="711959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 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018404"/>
                  </a:ext>
                </a:extLst>
              </a:tr>
              <a:tr h="711959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572352"/>
                  </a:ext>
                </a:extLst>
              </a:tr>
              <a:tr h="711959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 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615416"/>
                  </a:ext>
                </a:extLst>
              </a:tr>
              <a:tr h="711959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235127"/>
                  </a:ext>
                </a:extLst>
              </a:tr>
            </a:tbl>
          </a:graphicData>
        </a:graphic>
      </p:graphicFrame>
      <p:pic>
        <p:nvPicPr>
          <p:cNvPr id="3" name="Picture 2" descr="A white card with blue text&#10;&#10;Description automatically generated">
            <a:extLst>
              <a:ext uri="{FF2B5EF4-FFF2-40B4-BE49-F238E27FC236}">
                <a16:creationId xmlns:a16="http://schemas.microsoft.com/office/drawing/2014/main" id="{876A1D72-11AA-448B-8AAE-B6BF9FA99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5" y="374121"/>
            <a:ext cx="7545917" cy="171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37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364480-746A-81E7-43AA-6CA6809E6D76}"/>
              </a:ext>
            </a:extLst>
          </p:cNvPr>
          <p:cNvSpPr txBox="1"/>
          <p:nvPr/>
        </p:nvSpPr>
        <p:spPr>
          <a:xfrm>
            <a:off x="1549401" y="4388757"/>
            <a:ext cx="728798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000" b="1">
              <a:cs typeface="Calibri"/>
            </a:endParaRPr>
          </a:p>
          <a:p>
            <a:r>
              <a:rPr lang="en-US" sz="2000" b="1">
                <a:cs typeface="Calibri"/>
              </a:rPr>
              <a:t>If your child has 90% attendance they will miss the equivalent of:</a:t>
            </a:r>
          </a:p>
          <a:p>
            <a:r>
              <a:rPr lang="en-US" sz="2000" b="1">
                <a:cs typeface="Calibri"/>
              </a:rPr>
              <a:t>½ day per week</a:t>
            </a:r>
          </a:p>
          <a:p>
            <a:r>
              <a:rPr lang="en-US" sz="2000" b="1">
                <a:cs typeface="Calibri"/>
              </a:rPr>
              <a:t>19 days a year </a:t>
            </a:r>
          </a:p>
          <a:p>
            <a:r>
              <a:rPr lang="en-US" sz="2000" b="1">
                <a:cs typeface="Calibri"/>
              </a:rPr>
              <a:t>247 days over the 13 statutory years of education or 1 year and 10 weeks. 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E5D991-EEE7-853D-126A-134587CCB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23006"/>
              </p:ext>
            </p:extLst>
          </p:nvPr>
        </p:nvGraphicFramePr>
        <p:xfrm>
          <a:off x="410494" y="385980"/>
          <a:ext cx="11344275" cy="3973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1425">
                  <a:extLst>
                    <a:ext uri="{9D8B030D-6E8A-4147-A177-3AD203B41FA5}">
                      <a16:colId xmlns:a16="http://schemas.microsoft.com/office/drawing/2014/main" val="3494987935"/>
                    </a:ext>
                  </a:extLst>
                </a:gridCol>
                <a:gridCol w="3781425">
                  <a:extLst>
                    <a:ext uri="{9D8B030D-6E8A-4147-A177-3AD203B41FA5}">
                      <a16:colId xmlns:a16="http://schemas.microsoft.com/office/drawing/2014/main" val="507460307"/>
                    </a:ext>
                  </a:extLst>
                </a:gridCol>
                <a:gridCol w="3781425">
                  <a:extLst>
                    <a:ext uri="{9D8B030D-6E8A-4147-A177-3AD203B41FA5}">
                      <a16:colId xmlns:a16="http://schemas.microsoft.com/office/drawing/2014/main" val="23680140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Percentage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Days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Value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240965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100%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0 days missed​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Gives your child the best opportunity to make great progress. 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617090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95%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9 days’ absence or 1 week and 4 days of missed learning.​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492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90%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19 days’ absence or 3 weeks and 4days of missed learning.​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Makes it harder to learn and progress.Gaps in learning will be evident.​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834620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85%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29 days’ absence or 5 weeks and 4days of missed learning. Almost one half-term missed.​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Will impact your child’s progresssignificantly.​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925553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80%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38 days’ absence or 7 weeks and 3days of missed learning.​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 rowSpan="2"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Seriously impacts your child’s learning and development.​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79057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75% Attendance​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>
                          <a:effectLst/>
                        </a:rPr>
                        <a:t>48 days’ absence or 9 weeks and 6days of missed learning.​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marB="952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078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913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4811-7627-8FEE-A220-F0A41AAD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Punctuality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CCC5-D8BA-D060-379E-D6D20A1A0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School opens at 8:40am. Gates close at 8:50. All children arriving after 8:50am will be marked late. </a:t>
            </a:r>
          </a:p>
          <a:p>
            <a:r>
              <a:rPr lang="en-US">
                <a:ea typeface="Calibri"/>
                <a:cs typeface="Calibri"/>
              </a:rPr>
              <a:t>Punctuality is really important: </a:t>
            </a:r>
          </a:p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- we all feel flustered if we are late- children do too.</a:t>
            </a:r>
          </a:p>
          <a:p>
            <a:pPr>
              <a:buFontTx/>
              <a:buChar char="-"/>
            </a:pPr>
            <a:r>
              <a:rPr lang="en-US">
                <a:ea typeface="Calibri"/>
                <a:cs typeface="Calibri"/>
              </a:rPr>
              <a:t>everyone else is already settled and it makes it difficult to join part way through a lesson.  </a:t>
            </a:r>
          </a:p>
          <a:p>
            <a:pPr>
              <a:buFontTx/>
              <a:buChar char="-"/>
            </a:pPr>
            <a:r>
              <a:rPr lang="en-US">
                <a:ea typeface="Calibri"/>
                <a:cs typeface="Calibri"/>
              </a:rPr>
              <a:t>missing parts of lessons create gaps in learning.</a:t>
            </a: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8927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4811-7627-8FEE-A220-F0A41AADC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Attendance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DCCC5-D8BA-D060-379E-D6D20A1A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19"/>
            <a:ext cx="10515600" cy="486634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cs typeface="Calibri"/>
              </a:rPr>
              <a:t>Children are expected to attend school every day unless they are unwell. </a:t>
            </a:r>
          </a:p>
          <a:p>
            <a:r>
              <a:rPr lang="en-US">
                <a:cs typeface="Calibri"/>
              </a:rPr>
              <a:t>If they are unwell, it is their parent's responsibility to inform the school by 9am, stating the reason for absence. </a:t>
            </a:r>
          </a:p>
          <a:p>
            <a:r>
              <a:rPr lang="en-US">
                <a:cs typeface="Calibri"/>
              </a:rPr>
              <a:t>To ensure the safety of all our pupils, if we have not been notified of a reason for absence, we will call you. If we can't make contact, a member of staff will visit your home. </a:t>
            </a:r>
          </a:p>
          <a:p>
            <a:r>
              <a:rPr lang="en-US">
                <a:cs typeface="Calibri"/>
              </a:rPr>
              <a:t>Due to the reasons outlined in the previous slides- if the child's attendance is not at least 96%, school will contact you so we can work together to improve attendance. </a:t>
            </a:r>
          </a:p>
          <a:p>
            <a:r>
              <a:rPr lang="en-US">
                <a:cs typeface="Calibri"/>
              </a:rPr>
              <a:t>Please plan routine appointments outside the school day wherever possible. </a:t>
            </a:r>
          </a:p>
          <a:p>
            <a:r>
              <a:rPr lang="en-US">
                <a:cs typeface="Calibri"/>
              </a:rPr>
              <a:t>The DFE have released new guidance regarding attendance, holidays will continue to be </a:t>
            </a:r>
            <a:r>
              <a:rPr lang="en-US" err="1">
                <a:cs typeface="Calibri"/>
              </a:rPr>
              <a:t>unauthorised</a:t>
            </a:r>
            <a:r>
              <a:rPr lang="en-US">
                <a:cs typeface="Calibri"/>
              </a:rPr>
              <a:t> and may result in a fine.  </a:t>
            </a:r>
          </a:p>
        </p:txBody>
      </p:sp>
    </p:spTree>
    <p:extLst>
      <p:ext uri="{BB962C8B-B14F-4D97-AF65-F5344CB8AC3E}">
        <p14:creationId xmlns:p14="http://schemas.microsoft.com/office/powerpoint/2010/main" val="42812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Parent Workshops</a:t>
            </a:r>
            <a:endParaRPr lang="en-GB" b="1"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7865F1-4F67-8D38-F0D6-F64E191BDB6C}"/>
              </a:ext>
            </a:extLst>
          </p:cNvPr>
          <p:cNvSpPr txBox="1"/>
          <p:nvPr/>
        </p:nvSpPr>
        <p:spPr>
          <a:xfrm>
            <a:off x="1322614" y="1694544"/>
            <a:ext cx="9573985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Segoe UI"/>
              </a:rPr>
              <a:t>​</a:t>
            </a:r>
            <a:endParaRPr lang="en-US" sz="2400">
              <a:cs typeface="Segoe UI"/>
            </a:endParaRPr>
          </a:p>
          <a:p>
            <a:r>
              <a:rPr lang="en-US" sz="3200">
                <a:cs typeface="Segoe UI"/>
              </a:rPr>
              <a:t>Over the course of the year, we will be offering a variety of parent workshops and drop-in sessions. These will be on a variety of subjects and topics to help you in supporting your child.</a:t>
            </a:r>
          </a:p>
          <a:p>
            <a:endParaRPr lang="en-US" sz="3200">
              <a:cs typeface="Segoe UI"/>
            </a:endParaRPr>
          </a:p>
          <a:p>
            <a:r>
              <a:rPr lang="en-US" sz="3200">
                <a:cs typeface="Segoe UI"/>
              </a:rPr>
              <a:t>The dates and topics will be published on the newsletter, website and social media channels.  </a:t>
            </a:r>
          </a:p>
        </p:txBody>
      </p:sp>
    </p:spTree>
    <p:extLst>
      <p:ext uri="{BB962C8B-B14F-4D97-AF65-F5344CB8AC3E}">
        <p14:creationId xmlns:p14="http://schemas.microsoft.com/office/powerpoint/2010/main" val="1402323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Additional Information</a:t>
            </a:r>
            <a:endParaRPr lang="en-GB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All policies can be found on the school website. Key Information &gt; Policies. </a:t>
            </a:r>
          </a:p>
          <a:p>
            <a:r>
              <a:rPr lang="en-US"/>
              <a:t>Any problems or concerns, please speak to the class teacher in the first instance. </a:t>
            </a:r>
          </a:p>
          <a:p>
            <a:r>
              <a:rPr lang="en-US">
                <a:cs typeface="Calibri"/>
              </a:rPr>
              <a:t>There are many ways we can support children and their families so if you have any concerns, please let us know.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58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Today we will be covering: 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Staff in the year group</a:t>
            </a:r>
          </a:p>
          <a:p>
            <a:r>
              <a:rPr lang="en-US"/>
              <a:t>Topics for this year  </a:t>
            </a:r>
          </a:p>
          <a:p>
            <a:r>
              <a:rPr lang="en-US"/>
              <a:t>Uniform reminders inc. PE kit </a:t>
            </a:r>
            <a:endParaRPr lang="en-US">
              <a:cs typeface="Calibri"/>
            </a:endParaRPr>
          </a:p>
          <a:p>
            <a:r>
              <a:rPr lang="en-US"/>
              <a:t>Homework expectations </a:t>
            </a:r>
            <a:endParaRPr lang="en-US">
              <a:cs typeface="Calibri"/>
            </a:endParaRPr>
          </a:p>
          <a:p>
            <a:r>
              <a:rPr lang="en-US"/>
              <a:t>Experiences planned for the year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Attendance</a:t>
            </a:r>
            <a:endParaRPr lang="en-US"/>
          </a:p>
          <a:p>
            <a:r>
              <a:rPr lang="en-US"/>
              <a:t>Multiplication Check</a:t>
            </a:r>
            <a:endParaRPr lang="en-US">
              <a:cs typeface="Calibri"/>
            </a:endParaRPr>
          </a:p>
          <a:p>
            <a:endParaRPr lang="en-GB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57800"/>
            <a:ext cx="1361133" cy="154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11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-100542"/>
            <a:ext cx="10515600" cy="1325563"/>
          </a:xfrm>
        </p:spPr>
        <p:txBody>
          <a:bodyPr/>
          <a:lstStyle/>
          <a:p>
            <a:r>
              <a:rPr lang="en-US" b="1"/>
              <a:t>Staff</a:t>
            </a:r>
            <a:endParaRPr lang="en-GB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376"/>
            <a:ext cx="10505017" cy="520858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/>
              <a:t>In Year 4 the following staff will be working with your child: </a:t>
            </a:r>
            <a:endParaRPr lang="en-GB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Miss Alexander – 4RA, Year Lead, History and Geography Lead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Ms Kittle – 4SK class teacher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Miss Rae – Apprentice LSA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Miss Gilmore – LSA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Miss Downes – LSA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Mrs Filipiak – LSA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Ms Perry – LSA</a:t>
            </a:r>
          </a:p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Mr R Long – Sports Lead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/>
              <a:t>Mr B Stevens – Sports Graduate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Mrs S </a:t>
            </a:r>
            <a:r>
              <a:rPr lang="en-GB" sz="2400" dirty="0" err="1">
                <a:cs typeface="Calibri"/>
              </a:rPr>
              <a:t>Jeacock</a:t>
            </a:r>
            <a:r>
              <a:rPr lang="en-GB" sz="2400" dirty="0">
                <a:cs typeface="Calibri"/>
              </a:rPr>
              <a:t> – French and HLTA/Cover Teacher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Mrs W </a:t>
            </a:r>
            <a:r>
              <a:rPr lang="en-GB" sz="2400" dirty="0" err="1">
                <a:cs typeface="Calibri"/>
              </a:rPr>
              <a:t>Vanhegan</a:t>
            </a:r>
            <a:r>
              <a:rPr lang="en-GB" sz="2400" dirty="0">
                <a:cs typeface="Calibri"/>
              </a:rPr>
              <a:t> – HLTA/Cover Teacher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Mrs M Kidney – Pastoral Manager</a:t>
            </a:r>
            <a:endParaRPr lang="en-US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Ms A Devan – Inclusion Lead</a:t>
            </a:r>
            <a:endParaRPr lang="en-GB" sz="2400" dirty="0">
              <a:ea typeface="Calibri" panose="020F0502020204030204"/>
              <a:cs typeface="Calibri" panose="020F0502020204030204"/>
            </a:endParaRPr>
          </a:p>
          <a:p>
            <a:pPr>
              <a:buNone/>
            </a:pP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>
              <a:cs typeface="Calibri"/>
            </a:endParaRPr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57800"/>
            <a:ext cx="1361133" cy="154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82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2B08F3-EF71-C22E-EBE2-9B586DC31FE4}"/>
              </a:ext>
            </a:extLst>
          </p:cNvPr>
          <p:cNvSpPr txBox="1"/>
          <p:nvPr/>
        </p:nvSpPr>
        <p:spPr>
          <a:xfrm>
            <a:off x="450850" y="280950"/>
            <a:ext cx="5607050" cy="8254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History 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/>
                <a:ea typeface="Calibri"/>
                <a:cs typeface="Arial"/>
              </a:rPr>
              <a:t>Autumn 1: </a:t>
            </a:r>
            <a:r>
              <a:rPr lang="en-GB" b="1">
                <a:latin typeface="Tahoma"/>
                <a:ea typeface="Calibri"/>
                <a:cs typeface="Arial"/>
              </a:rPr>
              <a:t>British Life and Culture: Windrush</a:t>
            </a:r>
            <a:endParaRPr lang="en-GB" b="1">
              <a:effectLst/>
              <a:latin typeface="Tahoma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1D9E9-76F4-FAC0-EE17-C19E143E6834}"/>
              </a:ext>
            </a:extLst>
          </p:cNvPr>
          <p:cNvSpPr txBox="1"/>
          <p:nvPr/>
        </p:nvSpPr>
        <p:spPr>
          <a:xfrm>
            <a:off x="6597650" y="440224"/>
            <a:ext cx="6121400" cy="8361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Geography 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/>
                <a:ea typeface="Times New Roman" panose="02020603050405020304" pitchFamily="18" charset="0"/>
                <a:cs typeface="Arial"/>
              </a:rPr>
              <a:t>Autumn 2: International Studies – </a:t>
            </a:r>
            <a:r>
              <a:rPr lang="en-GB" b="1">
                <a:latin typeface="Tahoma"/>
                <a:ea typeface="Times New Roman" panose="02020603050405020304" pitchFamily="18" charset="0"/>
                <a:cs typeface="Arial"/>
              </a:rPr>
              <a:t>Spain</a:t>
            </a:r>
            <a:r>
              <a:rPr lang="en-GB" sz="1800" b="1">
                <a:effectLst/>
                <a:latin typeface="Tahoma"/>
                <a:ea typeface="Times New Roman" panose="02020603050405020304" pitchFamily="18" charset="0"/>
                <a:cs typeface="Arial"/>
              </a:rPr>
              <a:t> </a:t>
            </a:r>
            <a:endParaRPr lang="en-GB" sz="1600">
              <a:effectLst/>
              <a:latin typeface="Tahoma"/>
              <a:ea typeface="Calibri" panose="020F0502020204030204" pitchFamily="34" charset="0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96E202-2552-5D8F-6700-2263E88906B2}"/>
              </a:ext>
            </a:extLst>
          </p:cNvPr>
          <p:cNvSpPr txBox="1"/>
          <p:nvPr/>
        </p:nvSpPr>
        <p:spPr>
          <a:xfrm>
            <a:off x="476250" y="1622337"/>
            <a:ext cx="6121400" cy="8361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History 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/>
                <a:ea typeface="Times New Roman" panose="02020603050405020304" pitchFamily="18" charset="0"/>
                <a:cs typeface="Arial"/>
              </a:rPr>
              <a:t>Spring 1:  </a:t>
            </a:r>
            <a:r>
              <a:rPr lang="en-GB" sz="1800" b="1">
                <a:effectLst/>
                <a:latin typeface="Tahoma"/>
                <a:ea typeface="Calibri"/>
                <a:cs typeface="Arial"/>
              </a:rPr>
              <a:t>The </a:t>
            </a:r>
            <a:r>
              <a:rPr lang="en-GB" b="1">
                <a:latin typeface="Tahoma"/>
                <a:ea typeface="Calibri"/>
                <a:cs typeface="Arial"/>
              </a:rPr>
              <a:t>Greeks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D3D375-5FFE-96F6-8DE9-6E11016B2DC6}"/>
              </a:ext>
            </a:extLst>
          </p:cNvPr>
          <p:cNvSpPr txBox="1"/>
          <p:nvPr/>
        </p:nvSpPr>
        <p:spPr>
          <a:xfrm>
            <a:off x="6597650" y="1622337"/>
            <a:ext cx="6457950" cy="8361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Geography 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/>
                <a:ea typeface="Times New Roman" panose="02020603050405020304" pitchFamily="18" charset="0"/>
                <a:cs typeface="Arial"/>
              </a:rPr>
              <a:t>Spring 2: </a:t>
            </a:r>
            <a:r>
              <a:rPr lang="en-GB" b="1">
                <a:latin typeface="Tahoma"/>
                <a:ea typeface="Times New Roman" panose="02020603050405020304" pitchFamily="18" charset="0"/>
                <a:cs typeface="Arial"/>
              </a:rPr>
              <a:t>Global Trade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494818-9C2A-A4BE-FD0E-A95AD6D63E5E}"/>
              </a:ext>
            </a:extLst>
          </p:cNvPr>
          <p:cNvSpPr txBox="1"/>
          <p:nvPr/>
        </p:nvSpPr>
        <p:spPr>
          <a:xfrm>
            <a:off x="506793" y="2858991"/>
            <a:ext cx="6457950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</a:t>
            </a:r>
          </a:p>
          <a:p>
            <a:r>
              <a:rPr lang="en-GB" b="1">
                <a:latin typeface="Tahoma"/>
                <a:ea typeface="Tahoma"/>
                <a:cs typeface="Tahoma"/>
              </a:rPr>
              <a:t>Summer 1: The Anglo-Saxons</a:t>
            </a:r>
            <a:endParaRPr lang="en-GB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0CF58D-0B44-E4A2-B635-0123E9C15B16}"/>
              </a:ext>
            </a:extLst>
          </p:cNvPr>
          <p:cNvSpPr txBox="1"/>
          <p:nvPr/>
        </p:nvSpPr>
        <p:spPr>
          <a:xfrm>
            <a:off x="6597650" y="2774096"/>
            <a:ext cx="6457950" cy="8161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Geography </a:t>
            </a:r>
            <a:endParaRPr lang="en-GB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b="1">
                <a:effectLst/>
                <a:latin typeface="Tahoma"/>
                <a:ea typeface="Times New Roman" panose="02020603050405020304" pitchFamily="18" charset="0"/>
                <a:cs typeface="Tahoma"/>
              </a:rPr>
              <a:t>Summer 2: </a:t>
            </a:r>
            <a:r>
              <a:rPr lang="en-GB" b="1">
                <a:latin typeface="Tahoma"/>
                <a:ea typeface="Times New Roman" panose="02020603050405020304" pitchFamily="18" charset="0"/>
                <a:cs typeface="Tahoma"/>
              </a:rPr>
              <a:t>Our World</a:t>
            </a:r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891DD76-314B-3D8A-7B93-ED2894D40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99175"/>
              </p:ext>
            </p:extLst>
          </p:nvPr>
        </p:nvGraphicFramePr>
        <p:xfrm>
          <a:off x="164148" y="3839562"/>
          <a:ext cx="11787504" cy="1303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584">
                  <a:extLst>
                    <a:ext uri="{9D8B030D-6E8A-4147-A177-3AD203B41FA5}">
                      <a16:colId xmlns:a16="http://schemas.microsoft.com/office/drawing/2014/main" val="499040767"/>
                    </a:ext>
                  </a:extLst>
                </a:gridCol>
                <a:gridCol w="1964584">
                  <a:extLst>
                    <a:ext uri="{9D8B030D-6E8A-4147-A177-3AD203B41FA5}">
                      <a16:colId xmlns:a16="http://schemas.microsoft.com/office/drawing/2014/main" val="1075440046"/>
                    </a:ext>
                  </a:extLst>
                </a:gridCol>
                <a:gridCol w="1964584">
                  <a:extLst>
                    <a:ext uri="{9D8B030D-6E8A-4147-A177-3AD203B41FA5}">
                      <a16:colId xmlns:a16="http://schemas.microsoft.com/office/drawing/2014/main" val="65048655"/>
                    </a:ext>
                  </a:extLst>
                </a:gridCol>
                <a:gridCol w="1964584">
                  <a:extLst>
                    <a:ext uri="{9D8B030D-6E8A-4147-A177-3AD203B41FA5}">
                      <a16:colId xmlns:a16="http://schemas.microsoft.com/office/drawing/2014/main" val="2508110554"/>
                    </a:ext>
                  </a:extLst>
                </a:gridCol>
                <a:gridCol w="1964584">
                  <a:extLst>
                    <a:ext uri="{9D8B030D-6E8A-4147-A177-3AD203B41FA5}">
                      <a16:colId xmlns:a16="http://schemas.microsoft.com/office/drawing/2014/main" val="2008892485"/>
                    </a:ext>
                  </a:extLst>
                </a:gridCol>
                <a:gridCol w="1964584">
                  <a:extLst>
                    <a:ext uri="{9D8B030D-6E8A-4147-A177-3AD203B41FA5}">
                      <a16:colId xmlns:a16="http://schemas.microsoft.com/office/drawing/2014/main" val="1014349990"/>
                    </a:ext>
                  </a:extLst>
                </a:gridCol>
              </a:tblGrid>
              <a:tr h="1303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Electricity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Sound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States of Matter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States of Matter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Animals including Humans: The Digestive System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800">
                          <a:effectLst/>
                        </a:rPr>
                        <a:t>Animals including Humans: Our teeth and Human impact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327212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:a16="http://schemas.microsoft.com/office/drawing/2014/main" id="{B9D361D1-32C7-4E88-7861-7F591890BED6}"/>
              </a:ext>
            </a:extLst>
          </p:cNvPr>
          <p:cNvSpPr/>
          <p:nvPr/>
        </p:nvSpPr>
        <p:spPr>
          <a:xfrm rot="5400000">
            <a:off x="5904455" y="3982382"/>
            <a:ext cx="381000" cy="302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CBED28-7762-FD13-B731-B5CD0D6FCB28}"/>
              </a:ext>
            </a:extLst>
          </p:cNvPr>
          <p:cNvSpPr txBox="1"/>
          <p:nvPr/>
        </p:nvSpPr>
        <p:spPr>
          <a:xfrm>
            <a:off x="4503999" y="5855793"/>
            <a:ext cx="492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Broad topic which requires more time</a:t>
            </a:r>
          </a:p>
        </p:txBody>
      </p:sp>
    </p:spTree>
    <p:extLst>
      <p:ext uri="{BB962C8B-B14F-4D97-AF65-F5344CB8AC3E}">
        <p14:creationId xmlns:p14="http://schemas.microsoft.com/office/powerpoint/2010/main" val="221143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3825"/>
            <a:ext cx="10515600" cy="1325563"/>
          </a:xfrm>
        </p:spPr>
        <p:txBody>
          <a:bodyPr/>
          <a:lstStyle/>
          <a:p>
            <a:r>
              <a:rPr lang="en-US" b="1" u="sng"/>
              <a:t>Uniform</a:t>
            </a:r>
            <a:endParaRPr lang="en-GB" b="1" u="sng"/>
          </a:p>
        </p:txBody>
      </p:sp>
      <p:sp>
        <p:nvSpPr>
          <p:cNvPr id="4" name="Rectangle 3"/>
          <p:cNvSpPr/>
          <p:nvPr/>
        </p:nvSpPr>
        <p:spPr>
          <a:xfrm>
            <a:off x="99189" y="784355"/>
            <a:ext cx="11999685" cy="560153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t"/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Grey skirt </a:t>
            </a: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or pinafore or grey trousers</a:t>
            </a:r>
            <a:endParaRPr lang="en-US" sz="3200" b="0" i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Navy jumper, cardigan or sweatshirt (available with school logo)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White blouse/polo top</a:t>
            </a: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/shirt</a:t>
            </a:r>
            <a:endParaRPr lang="en-US" sz="3200" b="0" i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White or grey socks or tights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Navy </a:t>
            </a: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school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logo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fleece</a:t>
            </a:r>
            <a:endParaRPr lang="en-US" sz="3200" b="0" i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r>
              <a:rPr lang="en-US" sz="3200" b="0" i="0">
                <a:solidFill>
                  <a:srgbClr val="000000"/>
                </a:solidFill>
                <a:effectLst/>
                <a:latin typeface="Arial"/>
                <a:cs typeface="Arial"/>
              </a:rPr>
              <a:t>Black </a:t>
            </a:r>
            <a:r>
              <a:rPr lang="en-US" sz="3200" b="1" i="0" u="sng">
                <a:solidFill>
                  <a:srgbClr val="000000"/>
                </a:solidFill>
                <a:effectLst/>
                <a:latin typeface="Arial"/>
                <a:cs typeface="Arial"/>
              </a:rPr>
              <a:t>shoes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000000"/>
                </a:solidFill>
                <a:latin typeface="Arial"/>
                <a:cs typeface="Arial"/>
              </a:rPr>
              <a:t> Blue gingham (checked) dress in summer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u="sng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i="1">
                <a:solidFill>
                  <a:srgbClr val="000000"/>
                </a:solidFill>
                <a:latin typeface="Arial"/>
                <a:cs typeface="Arial"/>
              </a:rPr>
              <a:t>Please replace branded items with the new logo as children grow out of their clothes. </a:t>
            </a:r>
          </a:p>
          <a:p>
            <a:pPr fontAlgn="t"/>
            <a:endParaRPr lang="en-US" sz="20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90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u="sng"/>
              <a:t>Uniform continued</a:t>
            </a:r>
            <a:br>
              <a:rPr lang="en-US" b="1" u="sng"/>
            </a:br>
            <a:r>
              <a:rPr lang="en-US" b="1" u="sng"/>
              <a:t> </a:t>
            </a:r>
            <a:endParaRPr lang="en-GB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832" y="1027905"/>
            <a:ext cx="10932968" cy="5004017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fontAlgn="t">
              <a:buNone/>
            </a:pPr>
            <a:r>
              <a:rPr lang="en-US" sz="3500" u="sng"/>
              <a:t>PE uniform</a:t>
            </a:r>
          </a:p>
          <a:p>
            <a:pPr fontAlgn="t"/>
            <a:r>
              <a:rPr lang="en-US" sz="3500"/>
              <a:t>P.E. clothing is a white t-shirt and black shorts.</a:t>
            </a:r>
            <a:endParaRPr lang="en-US" sz="3500">
              <a:cs typeface="Calibri"/>
            </a:endParaRPr>
          </a:p>
          <a:p>
            <a:pPr fontAlgn="t"/>
            <a:r>
              <a:rPr lang="en-US" sz="3500"/>
              <a:t>For outdoors: black, navy or grey jogging bottoms/sweatshirt/tracksuit (not patterned inc. large writing) and black trainers.</a:t>
            </a:r>
            <a:endParaRPr lang="en-US" sz="3500">
              <a:cs typeface="Calibri"/>
            </a:endParaRPr>
          </a:p>
          <a:p>
            <a:pPr marL="0" indent="0">
              <a:buNone/>
            </a:pPr>
            <a:r>
              <a:rPr lang="en-US" b="1" i="1"/>
              <a:t>All PE kit stays in school in a labelled bag. </a:t>
            </a:r>
          </a:p>
          <a:p>
            <a:pPr marL="0" indent="0" fontAlgn="t">
              <a:buNone/>
            </a:pPr>
            <a:r>
              <a:rPr lang="en-US" sz="4000" u="sng" err="1"/>
              <a:t>Jewellery</a:t>
            </a:r>
            <a:endParaRPr lang="en-US" sz="4000" u="sng"/>
          </a:p>
          <a:p>
            <a:pPr fontAlgn="t"/>
            <a:r>
              <a:rPr lang="en-US" sz="3400"/>
              <a:t>Children may wear a watch to school (</a:t>
            </a:r>
            <a:r>
              <a:rPr lang="en-US" sz="3400" i="1"/>
              <a:t>older year groups-not able to receive text messages </a:t>
            </a:r>
            <a:r>
              <a:rPr lang="en-US" sz="3400" i="1" err="1"/>
              <a:t>etc</a:t>
            </a:r>
            <a:r>
              <a:rPr lang="en-US" sz="3400" i="1"/>
              <a:t>).</a:t>
            </a:r>
            <a:endParaRPr lang="en-US" sz="3400" i="1">
              <a:cs typeface="Calibri"/>
            </a:endParaRPr>
          </a:p>
          <a:p>
            <a:r>
              <a:rPr lang="en-US" sz="3400"/>
              <a:t>Only small stud or sleeper earrings are acceptable for children with pierced ears.  </a:t>
            </a:r>
            <a:endParaRPr lang="en-US" sz="3400">
              <a:cs typeface="Calibri"/>
            </a:endParaRPr>
          </a:p>
          <a:p>
            <a:r>
              <a:rPr lang="en-US" sz="3400"/>
              <a:t>During P.E. lessons we expect your child to remove studs, or cover with medical tape.  This is the requirement laid down by the Education Authority.  </a:t>
            </a:r>
            <a:endParaRPr lang="en-US" sz="3400">
              <a:cs typeface="Calibri"/>
            </a:endParaRPr>
          </a:p>
          <a:p>
            <a:r>
              <a:rPr lang="en-US" sz="3400"/>
              <a:t>No other </a:t>
            </a:r>
            <a:r>
              <a:rPr lang="en-US" sz="3400" err="1"/>
              <a:t>jewellery</a:t>
            </a:r>
            <a:r>
              <a:rPr lang="en-US" sz="3400"/>
              <a:t> is allowed.</a:t>
            </a:r>
          </a:p>
          <a:p>
            <a:pPr marL="0" indent="0">
              <a:buNone/>
            </a:pPr>
            <a:endParaRPr lang="en-US" sz="3400"/>
          </a:p>
          <a:p>
            <a:pPr marL="0" indent="0">
              <a:buNone/>
            </a:pPr>
            <a:r>
              <a:rPr lang="en-US" sz="3400">
                <a:cs typeface="Calibri"/>
              </a:rPr>
              <a:t>Please encourage your child to leave their mobile phone at home- they cannot be used in the school grounds. If you are collecting them, there is no reason for mobiles to be with them. </a:t>
            </a:r>
          </a:p>
          <a:p>
            <a:pPr marL="0" indent="0">
              <a:buNone/>
            </a:pPr>
            <a:r>
              <a:rPr lang="en-US" sz="3400">
                <a:cs typeface="Calibri"/>
              </a:rPr>
              <a:t>All items are brought into school at your own risk. </a:t>
            </a:r>
          </a:p>
          <a:p>
            <a:pPr marL="0" indent="0">
              <a:buNone/>
            </a:pPr>
            <a:endParaRPr lang="en-GB" b="1" i="1"/>
          </a:p>
        </p:txBody>
      </p:sp>
    </p:spTree>
    <p:extLst>
      <p:ext uri="{BB962C8B-B14F-4D97-AF65-F5344CB8AC3E}">
        <p14:creationId xmlns:p14="http://schemas.microsoft.com/office/powerpoint/2010/main" val="302716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Homework Expectations</a:t>
            </a:r>
            <a:endParaRPr lang="en-GB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Maths</a:t>
            </a:r>
            <a:r>
              <a:rPr lang="en-US"/>
              <a:t> and English tasks set on </a:t>
            </a:r>
            <a:r>
              <a:rPr lang="en-US" err="1"/>
              <a:t>Mirodo</a:t>
            </a:r>
            <a:r>
              <a:rPr lang="en-US"/>
              <a:t>. </a:t>
            </a:r>
          </a:p>
          <a:p>
            <a:pPr fontAlgn="base"/>
            <a:r>
              <a:rPr lang="en-US"/>
              <a:t>Daily reading (at least five times per week), which is recorded in their Reading diary.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Timetables Rockstars – Daily.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cs typeface="Calibri"/>
              </a:rPr>
              <a:t>Passwords will be resent home soon. 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  <p:pic>
        <p:nvPicPr>
          <p:cNvPr id="2052" name="Picture 4" descr="Reading Plus Session at 2021 ALA Annual Conference to Foc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6" y="4479925"/>
            <a:ext cx="3042498" cy="169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irodo Pupil Dashboar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698" y="4724401"/>
            <a:ext cx="2816225" cy="105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SATs Companion - YouTub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847" y="4552950"/>
            <a:ext cx="1440656" cy="144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imes Tables Rock Stars - Apps on Google Pla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051" y="4689971"/>
            <a:ext cx="1276945" cy="12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62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Multiplication Check</a:t>
            </a:r>
            <a:endParaRPr lang="en-GB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1825625"/>
            <a:ext cx="1097597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All Year 4 children take part. </a:t>
            </a:r>
            <a:endParaRPr lang="en-US">
              <a:cs typeface="Calibri"/>
            </a:endParaRPr>
          </a:p>
          <a:p>
            <a:r>
              <a:rPr lang="en-US"/>
              <a:t>25 Questions. </a:t>
            </a:r>
            <a:endParaRPr lang="en-US">
              <a:cs typeface="Calibri"/>
            </a:endParaRPr>
          </a:p>
          <a:p>
            <a:r>
              <a:rPr lang="en-US"/>
              <a:t>6 seconds per questions. 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Up to 12 x 12. 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Please support practice through TTRS.</a:t>
            </a:r>
            <a:endParaRPr lang="en-GB"/>
          </a:p>
        </p:txBody>
      </p:sp>
      <p:pic>
        <p:nvPicPr>
          <p:cNvPr id="4" name="Picture 4" descr="Image previ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257800"/>
            <a:ext cx="1361133" cy="154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484" y="520096"/>
            <a:ext cx="5431724" cy="446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4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/>
              <a:t>What will happen to the results?</a:t>
            </a:r>
            <a:endParaRPr lang="en-GB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sz="3600"/>
              <a:t>Schools will be provided results of each pupil. ​</a:t>
            </a:r>
          </a:p>
          <a:p>
            <a:pPr fontAlgn="base"/>
            <a:r>
              <a:rPr lang="en-US" sz="3600"/>
              <a:t>This will determine extra support and any changes that need to be made in teaching. ​</a:t>
            </a:r>
            <a:endParaRPr lang="en-US" sz="3600">
              <a:cs typeface="Calibri"/>
            </a:endParaRPr>
          </a:p>
          <a:p>
            <a:pPr fontAlgn="base"/>
            <a:r>
              <a:rPr lang="en-US" sz="3600"/>
              <a:t>National figures will be reported. ​</a:t>
            </a:r>
            <a:endParaRPr lang="en-US" sz="3600">
              <a:cs typeface="Calibri"/>
            </a:endParaRPr>
          </a:p>
          <a:p>
            <a:pPr fontAlgn="base"/>
            <a:endParaRPr lang="en-US" sz="3600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8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47509F8AB6DC4790B59933E7FD1A4A" ma:contentTypeVersion="17" ma:contentTypeDescription="Create a new document." ma:contentTypeScope="" ma:versionID="4bcf263753d01179cfae033cac06c2f2">
  <xsd:schema xmlns:xsd="http://www.w3.org/2001/XMLSchema" xmlns:xs="http://www.w3.org/2001/XMLSchema" xmlns:p="http://schemas.microsoft.com/office/2006/metadata/properties" xmlns:ns2="1466e1dd-ff42-4711-8f23-dc986d8f4795" xmlns:ns3="66f762d9-bfa2-4e99-83e5-0d5ec0e3febf" targetNamespace="http://schemas.microsoft.com/office/2006/metadata/properties" ma:root="true" ma:fieldsID="8db64a05ef106c391387ada6160cfc94" ns2:_="" ns3:_="">
    <xsd:import namespace="1466e1dd-ff42-4711-8f23-dc986d8f4795"/>
    <xsd:import namespace="66f762d9-bfa2-4e99-83e5-0d5ec0e3fe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6e1dd-ff42-4711-8f23-dc986d8f4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b22b650-ec4d-44fb-9108-e92a840df2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62d9-bfa2-4e99-83e5-0d5ec0e3fe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27eb8e1-f491-4953-8a4e-080f10dc1e50}" ma:internalName="TaxCatchAll" ma:showField="CatchAllData" ma:web="66f762d9-bfa2-4e99-83e5-0d5ec0e3fe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66e1dd-ff42-4711-8f23-dc986d8f4795">
      <Terms xmlns="http://schemas.microsoft.com/office/infopath/2007/PartnerControls"/>
    </lcf76f155ced4ddcb4097134ff3c332f>
    <TaxCatchAll xmlns="66f762d9-bfa2-4e99-83e5-0d5ec0e3febf" xsi:nil="true"/>
  </documentManagement>
</p:properties>
</file>

<file path=customXml/itemProps1.xml><?xml version="1.0" encoding="utf-8"?>
<ds:datastoreItem xmlns:ds="http://schemas.openxmlformats.org/officeDocument/2006/customXml" ds:itemID="{3CE6E9DD-2FF4-4A27-9173-E68C40BD4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E3F103-ACAC-4FE0-AD25-6B80102B47E2}">
  <ds:schemaRefs>
    <ds:schemaRef ds:uri="1466e1dd-ff42-4711-8f23-dc986d8f4795"/>
    <ds:schemaRef ds:uri="66f762d9-bfa2-4e99-83e5-0d5ec0e3fe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E9817F-7082-43A4-A93B-60D37AE61A58}">
  <ds:schemaRefs>
    <ds:schemaRef ds:uri="1466e1dd-ff42-4711-8f23-dc986d8f4795"/>
    <ds:schemaRef ds:uri="66f762d9-bfa2-4e99-83e5-0d5ec0e3feb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16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Year 4 Meeting 2024-25</vt:lpstr>
      <vt:lpstr>Today we will be covering: </vt:lpstr>
      <vt:lpstr>Staff</vt:lpstr>
      <vt:lpstr>PowerPoint Presentation</vt:lpstr>
      <vt:lpstr>Uniform</vt:lpstr>
      <vt:lpstr>Uniform continued  </vt:lpstr>
      <vt:lpstr>Homework Expectations</vt:lpstr>
      <vt:lpstr>Multiplication Check</vt:lpstr>
      <vt:lpstr>What will happen to the results?</vt:lpstr>
      <vt:lpstr>Experiences</vt:lpstr>
      <vt:lpstr>Attendance</vt:lpstr>
      <vt:lpstr>PowerPoint Presentation</vt:lpstr>
      <vt:lpstr>Punctuality</vt:lpstr>
      <vt:lpstr>Attendance Process</vt:lpstr>
      <vt:lpstr>Parent Workshops</vt:lpstr>
      <vt:lpstr>Additional Information</vt:lpstr>
    </vt:vector>
  </TitlesOfParts>
  <Company>Aveley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* Meeting 2022</dc:title>
  <dc:creator>D Scotcher</dc:creator>
  <cp:revision>5</cp:revision>
  <dcterms:created xsi:type="dcterms:W3CDTF">2022-06-28T07:22:27Z</dcterms:created>
  <dcterms:modified xsi:type="dcterms:W3CDTF">2024-09-08T16:29:42Z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0x0101004A47509F8AB6DC4790B59933E7FD1A4A</vt:lpwstr>
  </property>
  <property fmtid="{D5CDD505-2E9C-101B-9397-08002B2CF9AE}" pid="3" name="MediaServiceImageTags">
    <vt:lpwstr/>
  </property>
</Properties>
</file>