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8" r:id="rId4"/>
  </p:sldMasterIdLst>
  <p:notesMasterIdLst>
    <p:notesMasterId r:id="rId21"/>
  </p:notesMasterIdLst>
  <p:sldIdLst>
    <p:sldId id="256" r:id="rId5"/>
    <p:sldId id="257" r:id="rId6"/>
    <p:sldId id="272" r:id="rId7"/>
    <p:sldId id="265" r:id="rId8"/>
    <p:sldId id="259" r:id="rId9"/>
    <p:sldId id="261" r:id="rId10"/>
    <p:sldId id="260" r:id="rId11"/>
    <p:sldId id="273" r:id="rId12"/>
    <p:sldId id="258" r:id="rId13"/>
    <p:sldId id="262" r:id="rId14"/>
    <p:sldId id="268" r:id="rId15"/>
    <p:sldId id="270" r:id="rId16"/>
    <p:sldId id="269" r:id="rId17"/>
    <p:sldId id="271" r:id="rId18"/>
    <p:sldId id="263" r:id="rId19"/>
    <p:sldId id="266" r:id="rId2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674FFE39-EB11-4455-9F3E-D3E15528FCEE}">
          <p14:sldIdLst>
            <p14:sldId id="256"/>
            <p14:sldId id="257"/>
            <p14:sldId id="272"/>
          </p14:sldIdLst>
        </p14:section>
        <p14:section name="Topics" id="{90151DF6-69E2-4981-8B3A-44627CBBFB36}">
          <p14:sldIdLst>
            <p14:sldId id="265"/>
          </p14:sldIdLst>
        </p14:section>
        <p14:section name="Uniform" id="{123BE80C-A9B9-4219-A676-2AF0D3B062C0}">
          <p14:sldIdLst>
            <p14:sldId id="259"/>
            <p14:sldId id="261"/>
          </p14:sldIdLst>
        </p14:section>
        <p14:section name="Homework" id="{F5AE6E7E-4870-4AC0-8735-80AA0AC23544}">
          <p14:sldIdLst>
            <p14:sldId id="260"/>
            <p14:sldId id="273"/>
          </p14:sldIdLst>
        </p14:section>
        <p14:section name="Assessments" id="{65D6E8B0-22B6-449F-B26F-5EDD8B545AEE}">
          <p14:sldIdLst>
            <p14:sldId id="258"/>
          </p14:sldIdLst>
        </p14:section>
        <p14:section name="Experiences" id="{6854BFCE-FFA0-48DC-A00E-79B79A9FAF3B}">
          <p14:sldIdLst>
            <p14:sldId id="262"/>
            <p14:sldId id="268"/>
            <p14:sldId id="270"/>
            <p14:sldId id="269"/>
            <p14:sldId id="271"/>
          </p14:sldIdLst>
        </p14:section>
        <p14:section name="Workshop Dates" id="{5302F930-C9C7-4661-B8B5-E882A7213033}">
          <p14:sldIdLst>
            <p14:sldId id="263"/>
          </p14:sldIdLst>
        </p14:section>
        <p14:section name="Additonal Information" id="{3128E7BC-CCAC-4C6A-A60D-772E3EC44B32}">
          <p14:sldIdLst>
            <p14:sldId id="266"/>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3D5EF1D-DDB5-4B0E-B4D3-067746025488}" v="533" dt="2022-09-08T19:48:45.231"/>
    <p1510:client id="{4FE54D80-08B9-4A95-A62E-F6CEDF2B396E}" v="209" dt="2022-09-12T13:07:25.797"/>
    <p1510:client id="{5880A816-20E1-4467-B3DC-3E32CB9DD67F}" v="59" dt="2022-09-04T07:26:39.389"/>
    <p1510:client id="{69FD33E9-531D-47F3-AD20-B480F6DBD8FE}" v="96" dt="2022-09-05T15:34:05.652"/>
    <p1510:client id="{9AC8F280-B275-4101-82C1-F0D9A77590A4}" v="3" dt="2022-09-04T14:24:31.588"/>
    <p1510:client id="{B7843542-A0F0-4E7D-8E30-6F7F465A3A78}" v="55" dt="2022-09-04T14:21:56.860"/>
    <p1510:client id="{C207B783-E5B0-4ECA-852D-37804F047937}" v="26" dt="2022-09-12T13:10:09.887"/>
    <p1510:client id="{C6561B09-A3A5-493D-9575-2B4624510CE1}" v="44" dt="2023-09-22T14:43:55.075"/>
    <p1510:client id="{D037E2BB-4BBE-BA0D-FCBB-91A4B764DCF4}" v="204" dt="2023-09-16T10:24:29.155"/>
    <p1510:client id="{D3EBA837-0D2C-4FF1-B9DF-547586A40476}" v="106" dt="2022-09-04T14:17:52.049"/>
    <p1510:client id="{F24465F8-20E1-46DD-B823-D70775228221}" v="220" dt="2022-09-04T12:04:30.888"/>
    <p1510:client id="{FA75D109-65B0-4BE6-8493-5596FF6ED93E}" v="39" dt="2022-09-04T08:37:46.142"/>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cSldViewPr>
  </p:slide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microsoft.com/office/2016/11/relationships/changesInfo" Target="changesInfos/changesInfo1.xml"/><Relationship Id="rId3" Type="http://schemas.openxmlformats.org/officeDocument/2006/relationships/customXml" Target="../customXml/item3.xml"/><Relationship Id="rId21" Type="http://schemas.openxmlformats.org/officeDocument/2006/relationships/notesMaster" Target="notesMasters/notes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presProps" Target="presProps.xml"/><Relationship Id="rId27"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inead Viner" userId="S::sinead.viner@catrust.org.uk::b16ed445-4028-46c5-8e5e-1941e64b24a3" providerId="AD" clId="Web-{B837DB43-7897-209F-C734-A6217F59F7F9}"/>
    <pc:docChg chg="addSld modSld modSection">
      <pc:chgData name="Sinead Viner" userId="S::sinead.viner@catrust.org.uk::b16ed445-4028-46c5-8e5e-1941e64b24a3" providerId="AD" clId="Web-{B837DB43-7897-209F-C734-A6217F59F7F9}" dt="2022-09-03T10:43:13.776" v="718" actId="20577"/>
      <pc:docMkLst>
        <pc:docMk/>
      </pc:docMkLst>
      <pc:sldChg chg="modSp">
        <pc:chgData name="Sinead Viner" userId="S::sinead.viner@catrust.org.uk::b16ed445-4028-46c5-8e5e-1941e64b24a3" providerId="AD" clId="Web-{B837DB43-7897-209F-C734-A6217F59F7F9}" dt="2022-09-03T10:39:18.981" v="507" actId="20577"/>
        <pc:sldMkLst>
          <pc:docMk/>
          <pc:sldMk cId="1446658305" sldId="266"/>
        </pc:sldMkLst>
        <pc:spChg chg="mod">
          <ac:chgData name="Sinead Viner" userId="S::sinead.viner@catrust.org.uk::b16ed445-4028-46c5-8e5e-1941e64b24a3" providerId="AD" clId="Web-{B837DB43-7897-209F-C734-A6217F59F7F9}" dt="2022-09-03T10:39:18.981" v="507" actId="20577"/>
          <ac:spMkLst>
            <pc:docMk/>
            <pc:sldMk cId="1446658305" sldId="266"/>
            <ac:spMk id="3" creationId="{00000000-0000-0000-0000-000000000000}"/>
          </ac:spMkLst>
        </pc:spChg>
      </pc:sldChg>
      <pc:sldChg chg="modSp">
        <pc:chgData name="Sinead Viner" userId="S::sinead.viner@catrust.org.uk::b16ed445-4028-46c5-8e5e-1941e64b24a3" providerId="AD" clId="Web-{B837DB43-7897-209F-C734-A6217F59F7F9}" dt="2022-09-03T10:31:55.431" v="51" actId="20577"/>
        <pc:sldMkLst>
          <pc:docMk/>
          <pc:sldMk cId="548927485" sldId="269"/>
        </pc:sldMkLst>
        <pc:spChg chg="mod">
          <ac:chgData name="Sinead Viner" userId="S::sinead.viner@catrust.org.uk::b16ed445-4028-46c5-8e5e-1941e64b24a3" providerId="AD" clId="Web-{B837DB43-7897-209F-C734-A6217F59F7F9}" dt="2022-09-03T10:31:06.695" v="4" actId="20577"/>
          <ac:spMkLst>
            <pc:docMk/>
            <pc:sldMk cId="548927485" sldId="269"/>
            <ac:spMk id="2" creationId="{E9974811-7627-8FEE-A220-F0A41AADCBE3}"/>
          </ac:spMkLst>
        </pc:spChg>
        <pc:spChg chg="mod">
          <ac:chgData name="Sinead Viner" userId="S::sinead.viner@catrust.org.uk::b16ed445-4028-46c5-8e5e-1941e64b24a3" providerId="AD" clId="Web-{B837DB43-7897-209F-C734-A6217F59F7F9}" dt="2022-09-03T10:31:55.431" v="51" actId="20577"/>
          <ac:spMkLst>
            <pc:docMk/>
            <pc:sldMk cId="548927485" sldId="269"/>
            <ac:spMk id="3" creationId="{CC3DCCC5-D8BA-D060-379E-D6D20A1A0350}"/>
          </ac:spMkLst>
        </pc:spChg>
      </pc:sldChg>
      <pc:sldChg chg="modSp add replId">
        <pc:chgData name="Sinead Viner" userId="S::sinead.viner@catrust.org.uk::b16ed445-4028-46c5-8e5e-1941e64b24a3" providerId="AD" clId="Web-{B837DB43-7897-209F-C734-A6217F59F7F9}" dt="2022-09-03T10:43:13.776" v="718" actId="20577"/>
        <pc:sldMkLst>
          <pc:docMk/>
          <pc:sldMk cId="428123282" sldId="271"/>
        </pc:sldMkLst>
        <pc:spChg chg="mod">
          <ac:chgData name="Sinead Viner" userId="S::sinead.viner@catrust.org.uk::b16ed445-4028-46c5-8e5e-1941e64b24a3" providerId="AD" clId="Web-{B837DB43-7897-209F-C734-A6217F59F7F9}" dt="2022-09-03T10:43:13.776" v="718" actId="20577"/>
          <ac:spMkLst>
            <pc:docMk/>
            <pc:sldMk cId="428123282" sldId="271"/>
            <ac:spMk id="3" creationId="{CC3DCCC5-D8BA-D060-379E-D6D20A1A0350}"/>
          </ac:spMkLst>
        </pc:spChg>
      </pc:sldChg>
    </pc:docChg>
  </pc:docChgLst>
  <pc:docChgLst>
    <pc:chgData name="Sinead Viner" userId="b16ed445-4028-46c5-8e5e-1941e64b24a3" providerId="ADAL" clId="{4DE4A2BF-56D2-4AF1-8384-A2090598AFBA}"/>
    <pc:docChg chg="custSel addSld modSld modSection">
      <pc:chgData name="Sinead Viner" userId="b16ed445-4028-46c5-8e5e-1941e64b24a3" providerId="ADAL" clId="{4DE4A2BF-56D2-4AF1-8384-A2090598AFBA}" dt="2022-09-04T12:20:04.190" v="1310" actId="20577"/>
      <pc:docMkLst>
        <pc:docMk/>
      </pc:docMkLst>
      <pc:sldChg chg="modSp mod">
        <pc:chgData name="Sinead Viner" userId="b16ed445-4028-46c5-8e5e-1941e64b24a3" providerId="ADAL" clId="{4DE4A2BF-56D2-4AF1-8384-A2090598AFBA}" dt="2022-09-04T12:08:44.429" v="124" actId="27636"/>
        <pc:sldMkLst>
          <pc:docMk/>
          <pc:sldMk cId="4022119144" sldId="257"/>
        </pc:sldMkLst>
        <pc:spChg chg="mod">
          <ac:chgData name="Sinead Viner" userId="b16ed445-4028-46c5-8e5e-1941e64b24a3" providerId="ADAL" clId="{4DE4A2BF-56D2-4AF1-8384-A2090598AFBA}" dt="2022-09-04T12:08:44.429" v="124" actId="27636"/>
          <ac:spMkLst>
            <pc:docMk/>
            <pc:sldMk cId="4022119144" sldId="257"/>
            <ac:spMk id="3" creationId="{00000000-0000-0000-0000-000000000000}"/>
          </ac:spMkLst>
        </pc:spChg>
      </pc:sldChg>
      <pc:sldChg chg="modSp mod">
        <pc:chgData name="Sinead Viner" userId="b16ed445-4028-46c5-8e5e-1941e64b24a3" providerId="ADAL" clId="{4DE4A2BF-56D2-4AF1-8384-A2090598AFBA}" dt="2022-09-04T12:12:53.203" v="538" actId="20577"/>
        <pc:sldMkLst>
          <pc:docMk/>
          <pc:sldMk cId="1875907687" sldId="259"/>
        </pc:sldMkLst>
        <pc:spChg chg="mod">
          <ac:chgData name="Sinead Viner" userId="b16ed445-4028-46c5-8e5e-1941e64b24a3" providerId="ADAL" clId="{4DE4A2BF-56D2-4AF1-8384-A2090598AFBA}" dt="2022-09-04T12:12:53.203" v="538" actId="20577"/>
          <ac:spMkLst>
            <pc:docMk/>
            <pc:sldMk cId="1875907687" sldId="259"/>
            <ac:spMk id="4" creationId="{00000000-0000-0000-0000-000000000000}"/>
          </ac:spMkLst>
        </pc:spChg>
      </pc:sldChg>
      <pc:sldChg chg="modSp mod">
        <pc:chgData name="Sinead Viner" userId="b16ed445-4028-46c5-8e5e-1941e64b24a3" providerId="ADAL" clId="{4DE4A2BF-56D2-4AF1-8384-A2090598AFBA}" dt="2022-09-04T12:18:22.233" v="1210" actId="20577"/>
        <pc:sldMkLst>
          <pc:docMk/>
          <pc:sldMk cId="4218628376" sldId="260"/>
        </pc:sldMkLst>
        <pc:spChg chg="mod">
          <ac:chgData name="Sinead Viner" userId="b16ed445-4028-46c5-8e5e-1941e64b24a3" providerId="ADAL" clId="{4DE4A2BF-56D2-4AF1-8384-A2090598AFBA}" dt="2022-09-04T12:18:22.233" v="1210" actId="20577"/>
          <ac:spMkLst>
            <pc:docMk/>
            <pc:sldMk cId="4218628376" sldId="260"/>
            <ac:spMk id="3" creationId="{00000000-0000-0000-0000-000000000000}"/>
          </ac:spMkLst>
        </pc:spChg>
      </pc:sldChg>
      <pc:sldChg chg="modSp mod">
        <pc:chgData name="Sinead Viner" userId="b16ed445-4028-46c5-8e5e-1941e64b24a3" providerId="ADAL" clId="{4DE4A2BF-56D2-4AF1-8384-A2090598AFBA}" dt="2022-09-04T12:18:03.306" v="1189" actId="20577"/>
        <pc:sldMkLst>
          <pc:docMk/>
          <pc:sldMk cId="3027168152" sldId="261"/>
        </pc:sldMkLst>
        <pc:spChg chg="mod">
          <ac:chgData name="Sinead Viner" userId="b16ed445-4028-46c5-8e5e-1941e64b24a3" providerId="ADAL" clId="{4DE4A2BF-56D2-4AF1-8384-A2090598AFBA}" dt="2022-09-04T12:16:37.316" v="1051" actId="20577"/>
          <ac:spMkLst>
            <pc:docMk/>
            <pc:sldMk cId="3027168152" sldId="261"/>
            <ac:spMk id="2" creationId="{00000000-0000-0000-0000-000000000000}"/>
          </ac:spMkLst>
        </pc:spChg>
        <pc:spChg chg="mod">
          <ac:chgData name="Sinead Viner" userId="b16ed445-4028-46c5-8e5e-1941e64b24a3" providerId="ADAL" clId="{4DE4A2BF-56D2-4AF1-8384-A2090598AFBA}" dt="2022-09-04T12:18:03.306" v="1189" actId="20577"/>
          <ac:spMkLst>
            <pc:docMk/>
            <pc:sldMk cId="3027168152" sldId="261"/>
            <ac:spMk id="3" creationId="{00000000-0000-0000-0000-000000000000}"/>
          </ac:spMkLst>
        </pc:spChg>
      </pc:sldChg>
      <pc:sldChg chg="modSp mod">
        <pc:chgData name="Sinead Viner" userId="b16ed445-4028-46c5-8e5e-1941e64b24a3" providerId="ADAL" clId="{4DE4A2BF-56D2-4AF1-8384-A2090598AFBA}" dt="2022-09-04T12:19:31.416" v="1308" actId="20577"/>
        <pc:sldMkLst>
          <pc:docMk/>
          <pc:sldMk cId="548927485" sldId="269"/>
        </pc:sldMkLst>
        <pc:spChg chg="mod">
          <ac:chgData name="Sinead Viner" userId="b16ed445-4028-46c5-8e5e-1941e64b24a3" providerId="ADAL" clId="{4DE4A2BF-56D2-4AF1-8384-A2090598AFBA}" dt="2022-09-04T12:19:31.416" v="1308" actId="20577"/>
          <ac:spMkLst>
            <pc:docMk/>
            <pc:sldMk cId="548927485" sldId="269"/>
            <ac:spMk id="3" creationId="{CC3DCCC5-D8BA-D060-379E-D6D20A1A0350}"/>
          </ac:spMkLst>
        </pc:spChg>
      </pc:sldChg>
      <pc:sldChg chg="modSp mod">
        <pc:chgData name="Sinead Viner" userId="b16ed445-4028-46c5-8e5e-1941e64b24a3" providerId="ADAL" clId="{4DE4A2BF-56D2-4AF1-8384-A2090598AFBA}" dt="2022-09-04T12:20:04.190" v="1310" actId="20577"/>
        <pc:sldMkLst>
          <pc:docMk/>
          <pc:sldMk cId="428123282" sldId="271"/>
        </pc:sldMkLst>
        <pc:spChg chg="mod">
          <ac:chgData name="Sinead Viner" userId="b16ed445-4028-46c5-8e5e-1941e64b24a3" providerId="ADAL" clId="{4DE4A2BF-56D2-4AF1-8384-A2090598AFBA}" dt="2022-09-04T12:20:04.190" v="1310" actId="20577"/>
          <ac:spMkLst>
            <pc:docMk/>
            <pc:sldMk cId="428123282" sldId="271"/>
            <ac:spMk id="3" creationId="{CC3DCCC5-D8BA-D060-379E-D6D20A1A0350}"/>
          </ac:spMkLst>
        </pc:spChg>
      </pc:sldChg>
      <pc:sldChg chg="modSp add mod">
        <pc:chgData name="Sinead Viner" userId="b16ed445-4028-46c5-8e5e-1941e64b24a3" providerId="ADAL" clId="{4DE4A2BF-56D2-4AF1-8384-A2090598AFBA}" dt="2022-09-04T12:10:43.489" v="332" actId="20577"/>
        <pc:sldMkLst>
          <pc:docMk/>
          <pc:sldMk cId="2694825735" sldId="272"/>
        </pc:sldMkLst>
        <pc:spChg chg="mod">
          <ac:chgData name="Sinead Viner" userId="b16ed445-4028-46c5-8e5e-1941e64b24a3" providerId="ADAL" clId="{4DE4A2BF-56D2-4AF1-8384-A2090598AFBA}" dt="2022-09-04T12:10:43.489" v="332" actId="20577"/>
          <ac:spMkLst>
            <pc:docMk/>
            <pc:sldMk cId="2694825735" sldId="272"/>
            <ac:spMk id="2" creationId="{00000000-0000-0000-0000-000000000000}"/>
          </ac:spMkLst>
        </pc:spChg>
        <pc:spChg chg="mod">
          <ac:chgData name="Sinead Viner" userId="b16ed445-4028-46c5-8e5e-1941e64b24a3" providerId="ADAL" clId="{4DE4A2BF-56D2-4AF1-8384-A2090598AFBA}" dt="2022-09-04T12:10:40.713" v="330" actId="20577"/>
          <ac:spMkLst>
            <pc:docMk/>
            <pc:sldMk cId="2694825735" sldId="272"/>
            <ac:spMk id="3" creationId="{00000000-0000-0000-0000-000000000000}"/>
          </ac:spMkLst>
        </pc:spChg>
      </pc:sldChg>
    </pc:docChg>
  </pc:docChgLst>
  <pc:docChgLst>
    <pc:chgData name="Matt Sisterson" userId="S::matt.sisterson@catrust.org.uk::104a234d-340e-4370-b0a7-75911afe79e8" providerId="AD" clId="Web-{B9F639E1-50AC-1467-D853-975E816B1797}"/>
    <pc:docChg chg="modSld">
      <pc:chgData name="Matt Sisterson" userId="S::matt.sisterson@catrust.org.uk::104a234d-340e-4370-b0a7-75911afe79e8" providerId="AD" clId="Web-{B9F639E1-50AC-1467-D853-975E816B1797}" dt="2022-07-07T15:43:07.161" v="25" actId="20577"/>
      <pc:docMkLst>
        <pc:docMk/>
      </pc:docMkLst>
      <pc:sldChg chg="modSp">
        <pc:chgData name="Matt Sisterson" userId="S::matt.sisterson@catrust.org.uk::104a234d-340e-4370-b0a7-75911afe79e8" providerId="AD" clId="Web-{B9F639E1-50AC-1467-D853-975E816B1797}" dt="2022-07-07T15:41:01.073" v="7" actId="20577"/>
        <pc:sldMkLst>
          <pc:docMk/>
          <pc:sldMk cId="4022119144" sldId="257"/>
        </pc:sldMkLst>
        <pc:spChg chg="mod">
          <ac:chgData name="Matt Sisterson" userId="S::matt.sisterson@catrust.org.uk::104a234d-340e-4370-b0a7-75911afe79e8" providerId="AD" clId="Web-{B9F639E1-50AC-1467-D853-975E816B1797}" dt="2022-07-07T15:41:01.073" v="7" actId="20577"/>
          <ac:spMkLst>
            <pc:docMk/>
            <pc:sldMk cId="4022119144" sldId="257"/>
            <ac:spMk id="3" creationId="{00000000-0000-0000-0000-000000000000}"/>
          </ac:spMkLst>
        </pc:spChg>
      </pc:sldChg>
      <pc:sldChg chg="modSp">
        <pc:chgData name="Matt Sisterson" userId="S::matt.sisterson@catrust.org.uk::104a234d-340e-4370-b0a7-75911afe79e8" providerId="AD" clId="Web-{B9F639E1-50AC-1467-D853-975E816B1797}" dt="2022-07-07T15:42:17.798" v="13" actId="20577"/>
        <pc:sldMkLst>
          <pc:docMk/>
          <pc:sldMk cId="1875907687" sldId="259"/>
        </pc:sldMkLst>
        <pc:spChg chg="mod">
          <ac:chgData name="Matt Sisterson" userId="S::matt.sisterson@catrust.org.uk::104a234d-340e-4370-b0a7-75911afe79e8" providerId="AD" clId="Web-{B9F639E1-50AC-1467-D853-975E816B1797}" dt="2022-07-07T15:42:17.798" v="13" actId="20577"/>
          <ac:spMkLst>
            <pc:docMk/>
            <pc:sldMk cId="1875907687" sldId="259"/>
            <ac:spMk id="4" creationId="{00000000-0000-0000-0000-000000000000}"/>
          </ac:spMkLst>
        </pc:spChg>
      </pc:sldChg>
      <pc:sldChg chg="modSp">
        <pc:chgData name="Matt Sisterson" userId="S::matt.sisterson@catrust.org.uk::104a234d-340e-4370-b0a7-75911afe79e8" providerId="AD" clId="Web-{B9F639E1-50AC-1467-D853-975E816B1797}" dt="2022-07-07T15:43:07.161" v="25" actId="20577"/>
        <pc:sldMkLst>
          <pc:docMk/>
          <pc:sldMk cId="3027168152" sldId="261"/>
        </pc:sldMkLst>
        <pc:spChg chg="mod">
          <ac:chgData name="Matt Sisterson" userId="S::matt.sisterson@catrust.org.uk::104a234d-340e-4370-b0a7-75911afe79e8" providerId="AD" clId="Web-{B9F639E1-50AC-1467-D853-975E816B1797}" dt="2022-07-07T15:43:07.161" v="25" actId="20577"/>
          <ac:spMkLst>
            <pc:docMk/>
            <pc:sldMk cId="3027168152" sldId="261"/>
            <ac:spMk id="3" creationId="{00000000-0000-0000-0000-000000000000}"/>
          </ac:spMkLst>
        </pc:spChg>
      </pc:sldChg>
      <pc:sldChg chg="modSp">
        <pc:chgData name="Matt Sisterson" userId="S::matt.sisterson@catrust.org.uk::104a234d-340e-4370-b0a7-75911afe79e8" providerId="AD" clId="Web-{B9F639E1-50AC-1467-D853-975E816B1797}" dt="2022-07-07T15:42:36.190" v="22" actId="20577"/>
        <pc:sldMkLst>
          <pc:docMk/>
          <pc:sldMk cId="3163694213" sldId="267"/>
        </pc:sldMkLst>
        <pc:spChg chg="mod">
          <ac:chgData name="Matt Sisterson" userId="S::matt.sisterson@catrust.org.uk::104a234d-340e-4370-b0a7-75911afe79e8" providerId="AD" clId="Web-{B9F639E1-50AC-1467-D853-975E816B1797}" dt="2022-07-07T15:42:36.190" v="22" actId="20577"/>
          <ac:spMkLst>
            <pc:docMk/>
            <pc:sldMk cId="3163694213" sldId="267"/>
            <ac:spMk id="4" creationId="{00000000-0000-0000-0000-000000000000}"/>
          </ac:spMkLst>
        </pc:spChg>
      </pc:sldChg>
    </pc:docChg>
  </pc:docChgLst>
  <pc:docChgLst>
    <pc:chgData name="Dan Scotcher" userId="S::dan.scotcher@catrust.org.uk::3690c7bd-4047-4284-9cd0-edbb0d4abfd6" providerId="AD" clId="Web-{89946038-5FEF-4ACB-9BD6-B57CFC19DDEF}"/>
    <pc:docChg chg="addSld modSld modSection">
      <pc:chgData name="Dan Scotcher" userId="S::dan.scotcher@catrust.org.uk::3690c7bd-4047-4284-9cd0-edbb0d4abfd6" providerId="AD" clId="Web-{89946038-5FEF-4ACB-9BD6-B57CFC19DDEF}" dt="2022-07-08T10:10:40.771" v="10" actId="1076"/>
      <pc:docMkLst>
        <pc:docMk/>
      </pc:docMkLst>
      <pc:sldChg chg="addSp delSp modSp">
        <pc:chgData name="Dan Scotcher" userId="S::dan.scotcher@catrust.org.uk::3690c7bd-4047-4284-9cd0-edbb0d4abfd6" providerId="AD" clId="Web-{89946038-5FEF-4ACB-9BD6-B57CFC19DDEF}" dt="2022-07-08T10:10:16.911" v="2"/>
        <pc:sldMkLst>
          <pc:docMk/>
          <pc:sldMk cId="1939837864" sldId="268"/>
        </pc:sldMkLst>
        <pc:picChg chg="add del mod">
          <ac:chgData name="Dan Scotcher" userId="S::dan.scotcher@catrust.org.uk::3690c7bd-4047-4284-9cd0-edbb0d4abfd6" providerId="AD" clId="Web-{89946038-5FEF-4ACB-9BD6-B57CFC19DDEF}" dt="2022-07-08T10:10:16.911" v="2"/>
          <ac:picMkLst>
            <pc:docMk/>
            <pc:sldMk cId="1939837864" sldId="268"/>
            <ac:picMk id="3" creationId="{2070F056-F633-B006-9076-BE8E52D16B60}"/>
          </ac:picMkLst>
        </pc:picChg>
      </pc:sldChg>
      <pc:sldChg chg="addSp delSp modSp new">
        <pc:chgData name="Dan Scotcher" userId="S::dan.scotcher@catrust.org.uk::3690c7bd-4047-4284-9cd0-edbb0d4abfd6" providerId="AD" clId="Web-{89946038-5FEF-4ACB-9BD6-B57CFC19DDEF}" dt="2022-07-08T10:10:40.771" v="10" actId="1076"/>
        <pc:sldMkLst>
          <pc:docMk/>
          <pc:sldMk cId="1465913935" sldId="270"/>
        </pc:sldMkLst>
        <pc:spChg chg="del">
          <ac:chgData name="Dan Scotcher" userId="S::dan.scotcher@catrust.org.uk::3690c7bd-4047-4284-9cd0-edbb0d4abfd6" providerId="AD" clId="Web-{89946038-5FEF-4ACB-9BD6-B57CFC19DDEF}" dt="2022-07-08T10:10:25.771" v="5"/>
          <ac:spMkLst>
            <pc:docMk/>
            <pc:sldMk cId="1465913935" sldId="270"/>
            <ac:spMk id="2" creationId="{91068489-0474-A265-0C1A-D1D467EE31A8}"/>
          </ac:spMkLst>
        </pc:spChg>
        <pc:spChg chg="del">
          <ac:chgData name="Dan Scotcher" userId="S::dan.scotcher@catrust.org.uk::3690c7bd-4047-4284-9cd0-edbb0d4abfd6" providerId="AD" clId="Web-{89946038-5FEF-4ACB-9BD6-B57CFC19DDEF}" dt="2022-07-08T10:10:25.771" v="4"/>
          <ac:spMkLst>
            <pc:docMk/>
            <pc:sldMk cId="1465913935" sldId="270"/>
            <ac:spMk id="3" creationId="{71AA7761-DFFA-9002-129E-F00EA187E284}"/>
          </ac:spMkLst>
        </pc:spChg>
        <pc:picChg chg="add mod">
          <ac:chgData name="Dan Scotcher" userId="S::dan.scotcher@catrust.org.uk::3690c7bd-4047-4284-9cd0-edbb0d4abfd6" providerId="AD" clId="Web-{89946038-5FEF-4ACB-9BD6-B57CFC19DDEF}" dt="2022-07-08T10:10:40.771" v="10" actId="1076"/>
          <ac:picMkLst>
            <pc:docMk/>
            <pc:sldMk cId="1465913935" sldId="270"/>
            <ac:picMk id="4" creationId="{C6ABF940-9A0B-8AA4-8AFD-18F4344728A4}"/>
          </ac:picMkLst>
        </pc:picChg>
      </pc:sldChg>
    </pc:docChg>
  </pc:docChgLst>
  <pc:docChgLst>
    <pc:chgData name="Dan Scotcher" userId="S::dan.scotcher@catrust.org.uk::3690c7bd-4047-4284-9cd0-edbb0d4abfd6" providerId="AD" clId="Web-{5880A816-20E1-4467-B3DC-3E32CB9DD67F}"/>
    <pc:docChg chg="modSld">
      <pc:chgData name="Dan Scotcher" userId="S::dan.scotcher@catrust.org.uk::3690c7bd-4047-4284-9cd0-edbb0d4abfd6" providerId="AD" clId="Web-{5880A816-20E1-4467-B3DC-3E32CB9DD67F}" dt="2022-09-04T07:26:39.389" v="39" actId="14100"/>
      <pc:docMkLst>
        <pc:docMk/>
      </pc:docMkLst>
      <pc:sldChg chg="addSp delSp modSp">
        <pc:chgData name="Dan Scotcher" userId="S::dan.scotcher@catrust.org.uk::3690c7bd-4047-4284-9cd0-edbb0d4abfd6" providerId="AD" clId="Web-{5880A816-20E1-4467-B3DC-3E32CB9DD67F}" dt="2022-09-04T07:26:39.389" v="39" actId="14100"/>
        <pc:sldMkLst>
          <pc:docMk/>
          <pc:sldMk cId="1465913935" sldId="270"/>
        </pc:sldMkLst>
        <pc:spChg chg="add mod">
          <ac:chgData name="Dan Scotcher" userId="S::dan.scotcher@catrust.org.uk::3690c7bd-4047-4284-9cd0-edbb0d4abfd6" providerId="AD" clId="Web-{5880A816-20E1-4467-B3DC-3E32CB9DD67F}" dt="2022-09-04T07:26:39.389" v="39" actId="14100"/>
          <ac:spMkLst>
            <pc:docMk/>
            <pc:sldMk cId="1465913935" sldId="270"/>
            <ac:spMk id="5" creationId="{FD364480-746A-81E7-43AA-6CA6809E6D76}"/>
          </ac:spMkLst>
        </pc:spChg>
        <pc:graphicFrameChg chg="add mod modGraphic">
          <ac:chgData name="Dan Scotcher" userId="S::dan.scotcher@catrust.org.uk::3690c7bd-4047-4284-9cd0-edbb0d4abfd6" providerId="AD" clId="Web-{5880A816-20E1-4467-B3DC-3E32CB9DD67F}" dt="2022-09-04T07:26:32.701" v="38"/>
          <ac:graphicFrameMkLst>
            <pc:docMk/>
            <pc:sldMk cId="1465913935" sldId="270"/>
            <ac:graphicFrameMk id="3" creationId="{405852FA-7CF2-76B6-36E8-3EB73730AA71}"/>
          </ac:graphicFrameMkLst>
        </pc:graphicFrameChg>
        <pc:picChg chg="del">
          <ac:chgData name="Dan Scotcher" userId="S::dan.scotcher@catrust.org.uk::3690c7bd-4047-4284-9cd0-edbb0d4abfd6" providerId="AD" clId="Web-{5880A816-20E1-4467-B3DC-3E32CB9DD67F}" dt="2022-09-04T07:26:04.481" v="0"/>
          <ac:picMkLst>
            <pc:docMk/>
            <pc:sldMk cId="1465913935" sldId="270"/>
            <ac:picMk id="4" creationId="{C6ABF940-9A0B-8AA4-8AFD-18F4344728A4}"/>
          </ac:picMkLst>
        </pc:picChg>
      </pc:sldChg>
    </pc:docChg>
  </pc:docChgLst>
  <pc:docChgLst>
    <pc:chgData name="Hollie Watts" userId="S::hollie.watts@catrust.org.uk::08ec7c09-aa3e-411a-b1c0-3de7ca26e74a" providerId="AD" clId="Web-{C207B783-E5B0-4ECA-852D-37804F047937}"/>
    <pc:docChg chg="modSld">
      <pc:chgData name="Hollie Watts" userId="S::hollie.watts@catrust.org.uk::08ec7c09-aa3e-411a-b1c0-3de7ca26e74a" providerId="AD" clId="Web-{C207B783-E5B0-4ECA-852D-37804F047937}" dt="2022-09-12T13:10:09.215" v="15"/>
      <pc:docMkLst>
        <pc:docMk/>
      </pc:docMkLst>
      <pc:sldChg chg="modSp">
        <pc:chgData name="Hollie Watts" userId="S::hollie.watts@catrust.org.uk::08ec7c09-aa3e-411a-b1c0-3de7ca26e74a" providerId="AD" clId="Web-{C207B783-E5B0-4ECA-852D-37804F047937}" dt="2022-09-12T13:10:09.215" v="15"/>
        <pc:sldMkLst>
          <pc:docMk/>
          <pc:sldMk cId="3790832933" sldId="262"/>
        </pc:sldMkLst>
        <pc:graphicFrameChg chg="mod modGraphic">
          <ac:chgData name="Hollie Watts" userId="S::hollie.watts@catrust.org.uk::08ec7c09-aa3e-411a-b1c0-3de7ca26e74a" providerId="AD" clId="Web-{C207B783-E5B0-4ECA-852D-37804F047937}" dt="2022-09-12T13:10:09.215" v="15"/>
          <ac:graphicFrameMkLst>
            <pc:docMk/>
            <pc:sldMk cId="3790832933" sldId="262"/>
            <ac:graphicFrameMk id="4" creationId="{00000000-0000-0000-0000-000000000000}"/>
          </ac:graphicFrameMkLst>
        </pc:graphicFrameChg>
      </pc:sldChg>
    </pc:docChg>
  </pc:docChgLst>
  <pc:docChgLst>
    <pc:chgData name="Sinead Viner" userId="S::sinead.viner@catrust.org.uk::b16ed445-4028-46c5-8e5e-1941e64b24a3" providerId="AD" clId="Web-{FA75D109-65B0-4BE6-8493-5596FF6ED93E}"/>
    <pc:docChg chg="modSld">
      <pc:chgData name="Sinead Viner" userId="S::sinead.viner@catrust.org.uk::b16ed445-4028-46c5-8e5e-1941e64b24a3" providerId="AD" clId="Web-{FA75D109-65B0-4BE6-8493-5596FF6ED93E}" dt="2022-09-04T08:37:46.142" v="38" actId="20577"/>
      <pc:docMkLst>
        <pc:docMk/>
      </pc:docMkLst>
      <pc:sldChg chg="modSp">
        <pc:chgData name="Sinead Viner" userId="S::sinead.viner@catrust.org.uk::b16ed445-4028-46c5-8e5e-1941e64b24a3" providerId="AD" clId="Web-{FA75D109-65B0-4BE6-8493-5596FF6ED93E}" dt="2022-09-04T08:37:46.142" v="38" actId="20577"/>
        <pc:sldMkLst>
          <pc:docMk/>
          <pc:sldMk cId="548927485" sldId="269"/>
        </pc:sldMkLst>
        <pc:spChg chg="mod">
          <ac:chgData name="Sinead Viner" userId="S::sinead.viner@catrust.org.uk::b16ed445-4028-46c5-8e5e-1941e64b24a3" providerId="AD" clId="Web-{FA75D109-65B0-4BE6-8493-5596FF6ED93E}" dt="2022-09-04T08:37:46.142" v="38" actId="20577"/>
          <ac:spMkLst>
            <pc:docMk/>
            <pc:sldMk cId="548927485" sldId="269"/>
            <ac:spMk id="3" creationId="{CC3DCCC5-D8BA-D060-379E-D6D20A1A0350}"/>
          </ac:spMkLst>
        </pc:spChg>
      </pc:sldChg>
    </pc:docChg>
  </pc:docChgLst>
  <pc:docChgLst>
    <pc:chgData name="Hollie Watts" userId="S::hollie.watts@catrust.org.uk::08ec7c09-aa3e-411a-b1c0-3de7ca26e74a" providerId="AD" clId="Web-{4FE54D80-08B9-4A95-A62E-F6CEDF2B396E}"/>
    <pc:docChg chg="addSld modSld modSection">
      <pc:chgData name="Hollie Watts" userId="S::hollie.watts@catrust.org.uk::08ec7c09-aa3e-411a-b1c0-3de7ca26e74a" providerId="AD" clId="Web-{4FE54D80-08B9-4A95-A62E-F6CEDF2B396E}" dt="2022-09-12T13:07:25.797" v="118" actId="14100"/>
      <pc:docMkLst>
        <pc:docMk/>
      </pc:docMkLst>
      <pc:sldChg chg="addSp delSp modSp new">
        <pc:chgData name="Hollie Watts" userId="S::hollie.watts@catrust.org.uk::08ec7c09-aa3e-411a-b1c0-3de7ca26e74a" providerId="AD" clId="Web-{4FE54D80-08B9-4A95-A62E-F6CEDF2B396E}" dt="2022-09-12T13:07:25.797" v="118" actId="14100"/>
        <pc:sldMkLst>
          <pc:docMk/>
          <pc:sldMk cId="2694172241" sldId="273"/>
        </pc:sldMkLst>
        <pc:spChg chg="mod">
          <ac:chgData name="Hollie Watts" userId="S::hollie.watts@catrust.org.uk::08ec7c09-aa3e-411a-b1c0-3de7ca26e74a" providerId="AD" clId="Web-{4FE54D80-08B9-4A95-A62E-F6CEDF2B396E}" dt="2022-09-12T13:04:27.238" v="6" actId="20577"/>
          <ac:spMkLst>
            <pc:docMk/>
            <pc:sldMk cId="2694172241" sldId="273"/>
            <ac:spMk id="2" creationId="{373823CC-E0ED-6F11-C50E-EB11EDAC757B}"/>
          </ac:spMkLst>
        </pc:spChg>
        <pc:spChg chg="del">
          <ac:chgData name="Hollie Watts" userId="S::hollie.watts@catrust.org.uk::08ec7c09-aa3e-411a-b1c0-3de7ca26e74a" providerId="AD" clId="Web-{4FE54D80-08B9-4A95-A62E-F6CEDF2B396E}" dt="2022-09-12T13:04:28.364" v="7"/>
          <ac:spMkLst>
            <pc:docMk/>
            <pc:sldMk cId="2694172241" sldId="273"/>
            <ac:spMk id="3" creationId="{6E76D701-E58F-CBE6-2039-2045B6DC2D9C}"/>
          </ac:spMkLst>
        </pc:spChg>
        <pc:spChg chg="add mod">
          <ac:chgData name="Hollie Watts" userId="S::hollie.watts@catrust.org.uk::08ec7c09-aa3e-411a-b1c0-3de7ca26e74a" providerId="AD" clId="Web-{4FE54D80-08B9-4A95-A62E-F6CEDF2B396E}" dt="2022-09-12T13:07:25.797" v="118" actId="14100"/>
          <ac:spMkLst>
            <pc:docMk/>
            <pc:sldMk cId="2694172241" sldId="273"/>
            <ac:spMk id="6" creationId="{9396E261-EAA2-E519-58B5-EA969434406A}"/>
          </ac:spMkLst>
        </pc:spChg>
        <pc:picChg chg="add mod ord">
          <ac:chgData name="Hollie Watts" userId="S::hollie.watts@catrust.org.uk::08ec7c09-aa3e-411a-b1c0-3de7ca26e74a" providerId="AD" clId="Web-{4FE54D80-08B9-4A95-A62E-F6CEDF2B396E}" dt="2022-09-12T13:05:00.350" v="8" actId="1076"/>
          <ac:picMkLst>
            <pc:docMk/>
            <pc:sldMk cId="2694172241" sldId="273"/>
            <ac:picMk id="4" creationId="{04A478EF-6917-DA74-2EED-B7F25781A1CF}"/>
          </ac:picMkLst>
        </pc:picChg>
        <pc:picChg chg="add mod">
          <ac:chgData name="Hollie Watts" userId="S::hollie.watts@catrust.org.uk::08ec7c09-aa3e-411a-b1c0-3de7ca26e74a" providerId="AD" clId="Web-{4FE54D80-08B9-4A95-A62E-F6CEDF2B396E}" dt="2022-09-12T13:05:10.710" v="14" actId="1076"/>
          <ac:picMkLst>
            <pc:docMk/>
            <pc:sldMk cId="2694172241" sldId="273"/>
            <ac:picMk id="5" creationId="{1D3B3F83-5038-8237-0861-548B177B8A97}"/>
          </ac:picMkLst>
        </pc:picChg>
      </pc:sldChg>
    </pc:docChg>
  </pc:docChgLst>
  <pc:docChgLst>
    <pc:chgData name="Dan Scotcher" userId="S::dan.scotcher@catrust.org.uk::3690c7bd-4047-4284-9cd0-edbb0d4abfd6" providerId="AD" clId="Web-{C7C76347-9782-4A5E-974E-4AD29BF5BA0C}"/>
    <pc:docChg chg="addSld delSld modSld modSection">
      <pc:chgData name="Dan Scotcher" userId="S::dan.scotcher@catrust.org.uk::3690c7bd-4047-4284-9cd0-edbb0d4abfd6" providerId="AD" clId="Web-{C7C76347-9782-4A5E-974E-4AD29BF5BA0C}" dt="2022-07-08T06:25:55.810" v="296" actId="20577"/>
      <pc:docMkLst>
        <pc:docMk/>
      </pc:docMkLst>
      <pc:sldChg chg="modSp">
        <pc:chgData name="Dan Scotcher" userId="S::dan.scotcher@catrust.org.uk::3690c7bd-4047-4284-9cd0-edbb0d4abfd6" providerId="AD" clId="Web-{C7C76347-9782-4A5E-974E-4AD29BF5BA0C}" dt="2022-07-08T06:25:21.199" v="284" actId="1076"/>
        <pc:sldMkLst>
          <pc:docMk/>
          <pc:sldMk cId="1875907687" sldId="259"/>
        </pc:sldMkLst>
        <pc:spChg chg="mod">
          <ac:chgData name="Dan Scotcher" userId="S::dan.scotcher@catrust.org.uk::3690c7bd-4047-4284-9cd0-edbb0d4abfd6" providerId="AD" clId="Web-{C7C76347-9782-4A5E-974E-4AD29BF5BA0C}" dt="2022-07-08T06:25:21.199" v="284" actId="1076"/>
          <ac:spMkLst>
            <pc:docMk/>
            <pc:sldMk cId="1875907687" sldId="259"/>
            <ac:spMk id="4" creationId="{00000000-0000-0000-0000-000000000000}"/>
          </ac:spMkLst>
        </pc:spChg>
      </pc:sldChg>
      <pc:sldChg chg="modSp">
        <pc:chgData name="Dan Scotcher" userId="S::dan.scotcher@catrust.org.uk::3690c7bd-4047-4284-9cd0-edbb0d4abfd6" providerId="AD" clId="Web-{C7C76347-9782-4A5E-974E-4AD29BF5BA0C}" dt="2022-07-08T06:25:55.810" v="296" actId="20577"/>
        <pc:sldMkLst>
          <pc:docMk/>
          <pc:sldMk cId="3027168152" sldId="261"/>
        </pc:sldMkLst>
        <pc:spChg chg="mod">
          <ac:chgData name="Dan Scotcher" userId="S::dan.scotcher@catrust.org.uk::3690c7bd-4047-4284-9cd0-edbb0d4abfd6" providerId="AD" clId="Web-{C7C76347-9782-4A5E-974E-4AD29BF5BA0C}" dt="2022-07-08T06:25:55.810" v="296" actId="20577"/>
          <ac:spMkLst>
            <pc:docMk/>
            <pc:sldMk cId="3027168152" sldId="261"/>
            <ac:spMk id="3" creationId="{00000000-0000-0000-0000-000000000000}"/>
          </ac:spMkLst>
        </pc:spChg>
      </pc:sldChg>
      <pc:sldChg chg="modSp">
        <pc:chgData name="Dan Scotcher" userId="S::dan.scotcher@catrust.org.uk::3690c7bd-4047-4284-9cd0-edbb0d4abfd6" providerId="AD" clId="Web-{C7C76347-9782-4A5E-974E-4AD29BF5BA0C}" dt="2022-07-08T06:08:51.351" v="38" actId="20577"/>
        <pc:sldMkLst>
          <pc:docMk/>
          <pc:sldMk cId="2220187284" sldId="264"/>
        </pc:sldMkLst>
        <pc:spChg chg="mod">
          <ac:chgData name="Dan Scotcher" userId="S::dan.scotcher@catrust.org.uk::3690c7bd-4047-4284-9cd0-edbb0d4abfd6" providerId="AD" clId="Web-{C7C76347-9782-4A5E-974E-4AD29BF5BA0C}" dt="2022-07-08T06:08:51.351" v="38" actId="20577"/>
          <ac:spMkLst>
            <pc:docMk/>
            <pc:sldMk cId="2220187284" sldId="264"/>
            <ac:spMk id="3" creationId="{00000000-0000-0000-0000-000000000000}"/>
          </ac:spMkLst>
        </pc:spChg>
      </pc:sldChg>
      <pc:sldChg chg="modSp">
        <pc:chgData name="Dan Scotcher" userId="S::dan.scotcher@catrust.org.uk::3690c7bd-4047-4284-9cd0-edbb0d4abfd6" providerId="AD" clId="Web-{C7C76347-9782-4A5E-974E-4AD29BF5BA0C}" dt="2022-07-08T06:06:12.464" v="0" actId="20577"/>
        <pc:sldMkLst>
          <pc:docMk/>
          <pc:sldMk cId="1277912323" sldId="265"/>
        </pc:sldMkLst>
        <pc:spChg chg="mod">
          <ac:chgData name="Dan Scotcher" userId="S::dan.scotcher@catrust.org.uk::3690c7bd-4047-4284-9cd0-edbb0d4abfd6" providerId="AD" clId="Web-{C7C76347-9782-4A5E-974E-4AD29BF5BA0C}" dt="2022-07-08T06:06:12.464" v="0" actId="20577"/>
          <ac:spMkLst>
            <pc:docMk/>
            <pc:sldMk cId="1277912323" sldId="265"/>
            <ac:spMk id="12" creationId="{00000000-0000-0000-0000-000000000000}"/>
          </ac:spMkLst>
        </pc:spChg>
      </pc:sldChg>
      <pc:sldChg chg="modSp del">
        <pc:chgData name="Dan Scotcher" userId="S::dan.scotcher@catrust.org.uk::3690c7bd-4047-4284-9cd0-edbb0d4abfd6" providerId="AD" clId="Web-{C7C76347-9782-4A5E-974E-4AD29BF5BA0C}" dt="2022-07-08T06:24:40.604" v="277"/>
        <pc:sldMkLst>
          <pc:docMk/>
          <pc:sldMk cId="3163694213" sldId="267"/>
        </pc:sldMkLst>
        <pc:spChg chg="mod">
          <ac:chgData name="Dan Scotcher" userId="S::dan.scotcher@catrust.org.uk::3690c7bd-4047-4284-9cd0-edbb0d4abfd6" providerId="AD" clId="Web-{C7C76347-9782-4A5E-974E-4AD29BF5BA0C}" dt="2022-07-08T06:07:15.623" v="14" actId="20577"/>
          <ac:spMkLst>
            <pc:docMk/>
            <pc:sldMk cId="3163694213" sldId="267"/>
            <ac:spMk id="4" creationId="{00000000-0000-0000-0000-000000000000}"/>
          </ac:spMkLst>
        </pc:spChg>
      </pc:sldChg>
      <pc:sldChg chg="addSp delSp modSp new">
        <pc:chgData name="Dan Scotcher" userId="S::dan.scotcher@catrust.org.uk::3690c7bd-4047-4284-9cd0-edbb0d4abfd6" providerId="AD" clId="Web-{C7C76347-9782-4A5E-974E-4AD29BF5BA0C}" dt="2022-07-08T06:17:20.166" v="260" actId="20577"/>
        <pc:sldMkLst>
          <pc:docMk/>
          <pc:sldMk cId="1939837864" sldId="268"/>
        </pc:sldMkLst>
        <pc:spChg chg="mod">
          <ac:chgData name="Dan Scotcher" userId="S::dan.scotcher@catrust.org.uk::3690c7bd-4047-4284-9cd0-edbb0d4abfd6" providerId="AD" clId="Web-{C7C76347-9782-4A5E-974E-4AD29BF5BA0C}" dt="2022-07-08T06:17:20.166" v="260" actId="20577"/>
          <ac:spMkLst>
            <pc:docMk/>
            <pc:sldMk cId="1939837864" sldId="268"/>
            <ac:spMk id="2" creationId="{903F67CE-58F7-28B4-53E2-CF1E92E12010}"/>
          </ac:spMkLst>
        </pc:spChg>
        <pc:spChg chg="del">
          <ac:chgData name="Dan Scotcher" userId="S::dan.scotcher@catrust.org.uk::3690c7bd-4047-4284-9cd0-edbb0d4abfd6" providerId="AD" clId="Web-{C7C76347-9782-4A5E-974E-4AD29BF5BA0C}" dt="2022-07-08T06:12:43.844" v="51"/>
          <ac:spMkLst>
            <pc:docMk/>
            <pc:sldMk cId="1939837864" sldId="268"/>
            <ac:spMk id="3" creationId="{B9721B9C-4D82-6FA4-5330-11FDF8486D04}"/>
          </ac:spMkLst>
        </pc:spChg>
        <pc:graphicFrameChg chg="add mod modGraphic">
          <ac:chgData name="Dan Scotcher" userId="S::dan.scotcher@catrust.org.uk::3690c7bd-4047-4284-9cd0-edbb0d4abfd6" providerId="AD" clId="Web-{C7C76347-9782-4A5E-974E-4AD29BF5BA0C}" dt="2022-07-08T06:17:17.916" v="258" actId="1076"/>
          <ac:graphicFrameMkLst>
            <pc:docMk/>
            <pc:sldMk cId="1939837864" sldId="268"/>
            <ac:graphicFrameMk id="5" creationId="{AF7B4B8B-2CA7-27F6-F0AE-B82C7C66CD84}"/>
          </ac:graphicFrameMkLst>
        </pc:graphicFrameChg>
        <pc:picChg chg="add mod">
          <ac:chgData name="Dan Scotcher" userId="S::dan.scotcher@catrust.org.uk::3690c7bd-4047-4284-9cd0-edbb0d4abfd6" providerId="AD" clId="Web-{C7C76347-9782-4A5E-974E-4AD29BF5BA0C}" dt="2022-07-08T06:13:00.297" v="58" actId="1076"/>
          <ac:picMkLst>
            <pc:docMk/>
            <pc:sldMk cId="1939837864" sldId="268"/>
            <ac:picMk id="4" creationId="{2E002BEB-6696-1383-F529-D01F8CEBDCD9}"/>
          </ac:picMkLst>
        </pc:picChg>
      </pc:sldChg>
      <pc:sldChg chg="modSp new">
        <pc:chgData name="Dan Scotcher" userId="S::dan.scotcher@catrust.org.uk::3690c7bd-4047-4284-9cd0-edbb0d4abfd6" providerId="AD" clId="Web-{C7C76347-9782-4A5E-974E-4AD29BF5BA0C}" dt="2022-07-08T06:17:25.901" v="261" actId="20577"/>
        <pc:sldMkLst>
          <pc:docMk/>
          <pc:sldMk cId="548927485" sldId="269"/>
        </pc:sldMkLst>
        <pc:spChg chg="mod">
          <ac:chgData name="Dan Scotcher" userId="S::dan.scotcher@catrust.org.uk::3690c7bd-4047-4284-9cd0-edbb0d4abfd6" providerId="AD" clId="Web-{C7C76347-9782-4A5E-974E-4AD29BF5BA0C}" dt="2022-07-08T06:17:25.901" v="261" actId="20577"/>
          <ac:spMkLst>
            <pc:docMk/>
            <pc:sldMk cId="548927485" sldId="269"/>
            <ac:spMk id="2" creationId="{E9974811-7627-8FEE-A220-F0A41AADCBE3}"/>
          </ac:spMkLst>
        </pc:spChg>
      </pc:sldChg>
    </pc:docChg>
  </pc:docChgLst>
  <pc:docChgLst>
    <pc:chgData name="Hollie Watts" userId="S::hollie.watts@catrust.org.uk::08ec7c09-aa3e-411a-b1c0-3de7ca26e74a" providerId="AD" clId="Web-{D037E2BB-4BBE-BA0D-FCBB-91A4B764DCF4}"/>
    <pc:docChg chg="modSld">
      <pc:chgData name="Hollie Watts" userId="S::hollie.watts@catrust.org.uk::08ec7c09-aa3e-411a-b1c0-3de7ca26e74a" providerId="AD" clId="Web-{D037E2BB-4BBE-BA0D-FCBB-91A4B764DCF4}" dt="2023-09-16T10:24:26.530" v="176"/>
      <pc:docMkLst>
        <pc:docMk/>
      </pc:docMkLst>
      <pc:sldChg chg="modSp">
        <pc:chgData name="Hollie Watts" userId="S::hollie.watts@catrust.org.uk::08ec7c09-aa3e-411a-b1c0-3de7ca26e74a" providerId="AD" clId="Web-{D037E2BB-4BBE-BA0D-FCBB-91A4B764DCF4}" dt="2023-09-16T10:24:26.530" v="176"/>
        <pc:sldMkLst>
          <pc:docMk/>
          <pc:sldMk cId="3790832933" sldId="262"/>
        </pc:sldMkLst>
        <pc:graphicFrameChg chg="mod modGraphic">
          <ac:chgData name="Hollie Watts" userId="S::hollie.watts@catrust.org.uk::08ec7c09-aa3e-411a-b1c0-3de7ca26e74a" providerId="AD" clId="Web-{D037E2BB-4BBE-BA0D-FCBB-91A4B764DCF4}" dt="2023-09-16T10:24:26.530" v="176"/>
          <ac:graphicFrameMkLst>
            <pc:docMk/>
            <pc:sldMk cId="3790832933" sldId="262"/>
            <ac:graphicFrameMk id="4" creationId="{00000000-0000-0000-0000-000000000000}"/>
          </ac:graphicFrameMkLst>
        </pc:graphicFrameChg>
      </pc:sldChg>
      <pc:sldChg chg="addSp delSp modSp">
        <pc:chgData name="Hollie Watts" userId="S::hollie.watts@catrust.org.uk::08ec7c09-aa3e-411a-b1c0-3de7ca26e74a" providerId="AD" clId="Web-{D037E2BB-4BBE-BA0D-FCBB-91A4B764DCF4}" dt="2023-09-16T09:19:50.845" v="42" actId="1076"/>
        <pc:sldMkLst>
          <pc:docMk/>
          <pc:sldMk cId="1277912323" sldId="265"/>
        </pc:sldMkLst>
        <pc:spChg chg="mod">
          <ac:chgData name="Hollie Watts" userId="S::hollie.watts@catrust.org.uk::08ec7c09-aa3e-411a-b1c0-3de7ca26e74a" providerId="AD" clId="Web-{D037E2BB-4BBE-BA0D-FCBB-91A4B764DCF4}" dt="2023-09-16T09:17:23.670" v="21" actId="20577"/>
          <ac:spMkLst>
            <pc:docMk/>
            <pc:sldMk cId="1277912323" sldId="265"/>
            <ac:spMk id="10" creationId="{00000000-0000-0000-0000-000000000000}"/>
          </ac:spMkLst>
        </pc:spChg>
        <pc:spChg chg="mod">
          <ac:chgData name="Hollie Watts" userId="S::hollie.watts@catrust.org.uk::08ec7c09-aa3e-411a-b1c0-3de7ca26e74a" providerId="AD" clId="Web-{D037E2BB-4BBE-BA0D-FCBB-91A4B764DCF4}" dt="2023-09-16T09:18:38.672" v="26" actId="20577"/>
          <ac:spMkLst>
            <pc:docMk/>
            <pc:sldMk cId="1277912323" sldId="265"/>
            <ac:spMk id="11" creationId="{00000000-0000-0000-0000-000000000000}"/>
          </ac:spMkLst>
        </pc:spChg>
        <pc:spChg chg="mod">
          <ac:chgData name="Hollie Watts" userId="S::hollie.watts@catrust.org.uk::08ec7c09-aa3e-411a-b1c0-3de7ca26e74a" providerId="AD" clId="Web-{D037E2BB-4BBE-BA0D-FCBB-91A4B764DCF4}" dt="2023-09-16T09:19:20.892" v="39" actId="20577"/>
          <ac:spMkLst>
            <pc:docMk/>
            <pc:sldMk cId="1277912323" sldId="265"/>
            <ac:spMk id="12" creationId="{00000000-0000-0000-0000-000000000000}"/>
          </ac:spMkLst>
        </pc:spChg>
        <pc:picChg chg="del">
          <ac:chgData name="Hollie Watts" userId="S::hollie.watts@catrust.org.uk::08ec7c09-aa3e-411a-b1c0-3de7ca26e74a" providerId="AD" clId="Web-{D037E2BB-4BBE-BA0D-FCBB-91A4B764DCF4}" dt="2023-09-16T09:17:27.029" v="22"/>
          <ac:picMkLst>
            <pc:docMk/>
            <pc:sldMk cId="1277912323" sldId="265"/>
            <ac:picMk id="2" creationId="{E654D51B-0D2D-1B3E-35A2-83B1C6A6C796}"/>
          </ac:picMkLst>
        </pc:picChg>
        <pc:picChg chg="del">
          <ac:chgData name="Hollie Watts" userId="S::hollie.watts@catrust.org.uk::08ec7c09-aa3e-411a-b1c0-3de7ca26e74a" providerId="AD" clId="Web-{D037E2BB-4BBE-BA0D-FCBB-91A4B764DCF4}" dt="2023-09-16T09:18:41.594" v="27"/>
          <ac:picMkLst>
            <pc:docMk/>
            <pc:sldMk cId="1277912323" sldId="265"/>
            <ac:picMk id="3" creationId="{423DF327-FCCA-DC6E-6337-877619BBCC15}"/>
          </ac:picMkLst>
        </pc:picChg>
        <pc:picChg chg="del">
          <ac:chgData name="Hollie Watts" userId="S::hollie.watts@catrust.org.uk::08ec7c09-aa3e-411a-b1c0-3de7ca26e74a" providerId="AD" clId="Web-{D037E2BB-4BBE-BA0D-FCBB-91A4B764DCF4}" dt="2023-09-16T09:19:46.486" v="40"/>
          <ac:picMkLst>
            <pc:docMk/>
            <pc:sldMk cId="1277912323" sldId="265"/>
            <ac:picMk id="4" creationId="{D133E31E-1AA4-3C05-793D-B29E8F04F090}"/>
          </ac:picMkLst>
        </pc:picChg>
        <pc:picChg chg="add mod">
          <ac:chgData name="Hollie Watts" userId="S::hollie.watts@catrust.org.uk::08ec7c09-aa3e-411a-b1c0-3de7ca26e74a" providerId="AD" clId="Web-{D037E2BB-4BBE-BA0D-FCBB-91A4B764DCF4}" dt="2023-09-16T09:18:30.828" v="24" actId="1076"/>
          <ac:picMkLst>
            <pc:docMk/>
            <pc:sldMk cId="1277912323" sldId="265"/>
            <ac:picMk id="5" creationId="{6CD1B57C-770D-4DDF-49D5-DEA474E528CC}"/>
          </ac:picMkLst>
        </pc:picChg>
        <pc:picChg chg="add mod">
          <ac:chgData name="Hollie Watts" userId="S::hollie.watts@catrust.org.uk::08ec7c09-aa3e-411a-b1c0-3de7ca26e74a" providerId="AD" clId="Web-{D037E2BB-4BBE-BA0D-FCBB-91A4B764DCF4}" dt="2023-09-16T09:19:09.360" v="29" actId="1076"/>
          <ac:picMkLst>
            <pc:docMk/>
            <pc:sldMk cId="1277912323" sldId="265"/>
            <ac:picMk id="6" creationId="{A0F7F99B-73CC-340B-67BB-0377E6ACD34A}"/>
          </ac:picMkLst>
        </pc:picChg>
        <pc:picChg chg="add mod">
          <ac:chgData name="Hollie Watts" userId="S::hollie.watts@catrust.org.uk::08ec7c09-aa3e-411a-b1c0-3de7ca26e74a" providerId="AD" clId="Web-{D037E2BB-4BBE-BA0D-FCBB-91A4B764DCF4}" dt="2023-09-16T09:19:50.845" v="42" actId="1076"/>
          <ac:picMkLst>
            <pc:docMk/>
            <pc:sldMk cId="1277912323" sldId="265"/>
            <ac:picMk id="7" creationId="{26EE4399-5DC6-8F02-6696-5A4BA87586D1}"/>
          </ac:picMkLst>
        </pc:picChg>
      </pc:sldChg>
      <pc:sldChg chg="modSp">
        <pc:chgData name="Hollie Watts" userId="S::hollie.watts@catrust.org.uk::08ec7c09-aa3e-411a-b1c0-3de7ca26e74a" providerId="AD" clId="Web-{D037E2BB-4BBE-BA0D-FCBB-91A4B764DCF4}" dt="2023-09-16T10:23:42.045" v="156" actId="20577"/>
        <pc:sldMkLst>
          <pc:docMk/>
          <pc:sldMk cId="548927485" sldId="269"/>
        </pc:sldMkLst>
        <pc:spChg chg="mod">
          <ac:chgData name="Hollie Watts" userId="S::hollie.watts@catrust.org.uk::08ec7c09-aa3e-411a-b1c0-3de7ca26e74a" providerId="AD" clId="Web-{D037E2BB-4BBE-BA0D-FCBB-91A4B764DCF4}" dt="2023-09-16T10:23:42.045" v="156" actId="20577"/>
          <ac:spMkLst>
            <pc:docMk/>
            <pc:sldMk cId="548927485" sldId="269"/>
            <ac:spMk id="3" creationId="{CC3DCCC5-D8BA-D060-379E-D6D20A1A0350}"/>
          </ac:spMkLst>
        </pc:spChg>
      </pc:sldChg>
      <pc:sldChg chg="modSp">
        <pc:chgData name="Hollie Watts" userId="S::hollie.watts@catrust.org.uk::08ec7c09-aa3e-411a-b1c0-3de7ca26e74a" providerId="AD" clId="Web-{D037E2BB-4BBE-BA0D-FCBB-91A4B764DCF4}" dt="2023-09-16T09:17:07.295" v="17" actId="20577"/>
        <pc:sldMkLst>
          <pc:docMk/>
          <pc:sldMk cId="2694825735" sldId="272"/>
        </pc:sldMkLst>
        <pc:spChg chg="mod">
          <ac:chgData name="Hollie Watts" userId="S::hollie.watts@catrust.org.uk::08ec7c09-aa3e-411a-b1c0-3de7ca26e74a" providerId="AD" clId="Web-{D037E2BB-4BBE-BA0D-FCBB-91A4B764DCF4}" dt="2023-09-16T09:17:07.295" v="17" actId="20577"/>
          <ac:spMkLst>
            <pc:docMk/>
            <pc:sldMk cId="2694825735" sldId="272"/>
            <ac:spMk id="3" creationId="{00000000-0000-0000-0000-000000000000}"/>
          </ac:spMkLst>
        </pc:spChg>
      </pc:sldChg>
    </pc:docChg>
  </pc:docChgLst>
  <pc:docChgLst>
    <pc:chgData name="Tracey Hart" userId="S::tracey.hart@catrust.org.uk::4735e54a-41d4-444c-a579-2b73cc167a18" providerId="AD" clId="Web-{69FD33E9-531D-47F3-AD20-B480F6DBD8FE}"/>
    <pc:docChg chg="modSld">
      <pc:chgData name="Tracey Hart" userId="S::tracey.hart@catrust.org.uk::4735e54a-41d4-444c-a579-2b73cc167a18" providerId="AD" clId="Web-{69FD33E9-531D-47F3-AD20-B480F6DBD8FE}" dt="2022-09-05T15:34:05.652" v="87" actId="20577"/>
      <pc:docMkLst>
        <pc:docMk/>
      </pc:docMkLst>
      <pc:sldChg chg="modSp">
        <pc:chgData name="Tracey Hart" userId="S::tracey.hart@catrust.org.uk::4735e54a-41d4-444c-a579-2b73cc167a18" providerId="AD" clId="Web-{69FD33E9-531D-47F3-AD20-B480F6DBD8FE}" dt="2022-09-05T15:27:59.253" v="3" actId="20577"/>
        <pc:sldMkLst>
          <pc:docMk/>
          <pc:sldMk cId="2934332183" sldId="256"/>
        </pc:sldMkLst>
        <pc:spChg chg="mod">
          <ac:chgData name="Tracey Hart" userId="S::tracey.hart@catrust.org.uk::4735e54a-41d4-444c-a579-2b73cc167a18" providerId="AD" clId="Web-{69FD33E9-531D-47F3-AD20-B480F6DBD8FE}" dt="2022-09-05T15:27:49.221" v="1" actId="20577"/>
          <ac:spMkLst>
            <pc:docMk/>
            <pc:sldMk cId="2934332183" sldId="256"/>
            <ac:spMk id="2" creationId="{00000000-0000-0000-0000-000000000000}"/>
          </ac:spMkLst>
        </pc:spChg>
        <pc:spChg chg="mod">
          <ac:chgData name="Tracey Hart" userId="S::tracey.hart@catrust.org.uk::4735e54a-41d4-444c-a579-2b73cc167a18" providerId="AD" clId="Web-{69FD33E9-531D-47F3-AD20-B480F6DBD8FE}" dt="2022-09-05T15:27:59.253" v="3" actId="20577"/>
          <ac:spMkLst>
            <pc:docMk/>
            <pc:sldMk cId="2934332183" sldId="256"/>
            <ac:spMk id="4" creationId="{00000000-0000-0000-0000-000000000000}"/>
          </ac:spMkLst>
        </pc:spChg>
      </pc:sldChg>
      <pc:sldChg chg="modSp">
        <pc:chgData name="Tracey Hart" userId="S::tracey.hart@catrust.org.uk::4735e54a-41d4-444c-a579-2b73cc167a18" providerId="AD" clId="Web-{69FD33E9-531D-47F3-AD20-B480F6DBD8FE}" dt="2022-09-05T15:34:05.652" v="87" actId="20577"/>
        <pc:sldMkLst>
          <pc:docMk/>
          <pc:sldMk cId="4218628376" sldId="260"/>
        </pc:sldMkLst>
        <pc:spChg chg="mod">
          <ac:chgData name="Tracey Hart" userId="S::tracey.hart@catrust.org.uk::4735e54a-41d4-444c-a579-2b73cc167a18" providerId="AD" clId="Web-{69FD33E9-531D-47F3-AD20-B480F6DBD8FE}" dt="2022-09-05T15:34:05.652" v="87" actId="20577"/>
          <ac:spMkLst>
            <pc:docMk/>
            <pc:sldMk cId="4218628376" sldId="260"/>
            <ac:spMk id="3" creationId="{00000000-0000-0000-0000-000000000000}"/>
          </ac:spMkLst>
        </pc:spChg>
      </pc:sldChg>
      <pc:sldChg chg="modSp">
        <pc:chgData name="Tracey Hart" userId="S::tracey.hart@catrust.org.uk::4735e54a-41d4-444c-a579-2b73cc167a18" providerId="AD" clId="Web-{69FD33E9-531D-47F3-AD20-B480F6DBD8FE}" dt="2022-09-05T15:32:22.368" v="84" actId="1076"/>
        <pc:sldMkLst>
          <pc:docMk/>
          <pc:sldMk cId="1277912323" sldId="265"/>
        </pc:sldMkLst>
        <pc:spChg chg="mod">
          <ac:chgData name="Tracey Hart" userId="S::tracey.hart@catrust.org.uk::4735e54a-41d4-444c-a579-2b73cc167a18" providerId="AD" clId="Web-{69FD33E9-531D-47F3-AD20-B480F6DBD8FE}" dt="2022-09-05T15:30:47.694" v="61" actId="14100"/>
          <ac:spMkLst>
            <pc:docMk/>
            <pc:sldMk cId="1277912323" sldId="265"/>
            <ac:spMk id="10" creationId="{00000000-0000-0000-0000-000000000000}"/>
          </ac:spMkLst>
        </pc:spChg>
        <pc:spChg chg="mod">
          <ac:chgData name="Tracey Hart" userId="S::tracey.hart@catrust.org.uk::4735e54a-41d4-444c-a579-2b73cc167a18" providerId="AD" clId="Web-{69FD33E9-531D-47F3-AD20-B480F6DBD8FE}" dt="2022-09-05T15:32:06.712" v="69" actId="20577"/>
          <ac:spMkLst>
            <pc:docMk/>
            <pc:sldMk cId="1277912323" sldId="265"/>
            <ac:spMk id="11" creationId="{00000000-0000-0000-0000-000000000000}"/>
          </ac:spMkLst>
        </pc:spChg>
        <pc:spChg chg="mod">
          <ac:chgData name="Tracey Hart" userId="S::tracey.hart@catrust.org.uk::4735e54a-41d4-444c-a579-2b73cc167a18" providerId="AD" clId="Web-{69FD33E9-531D-47F3-AD20-B480F6DBD8FE}" dt="2022-09-05T15:32:22.368" v="84" actId="1076"/>
          <ac:spMkLst>
            <pc:docMk/>
            <pc:sldMk cId="1277912323" sldId="265"/>
            <ac:spMk id="12" creationId="{00000000-0000-0000-0000-000000000000}"/>
          </ac:spMkLst>
        </pc:spChg>
      </pc:sldChg>
      <pc:sldChg chg="modSp">
        <pc:chgData name="Tracey Hart" userId="S::tracey.hart@catrust.org.uk::4735e54a-41d4-444c-a579-2b73cc167a18" providerId="AD" clId="Web-{69FD33E9-531D-47F3-AD20-B480F6DBD8FE}" dt="2022-09-05T15:30:18.990" v="38" actId="20577"/>
        <pc:sldMkLst>
          <pc:docMk/>
          <pc:sldMk cId="2694825735" sldId="272"/>
        </pc:sldMkLst>
        <pc:spChg chg="mod">
          <ac:chgData name="Tracey Hart" userId="S::tracey.hart@catrust.org.uk::4735e54a-41d4-444c-a579-2b73cc167a18" providerId="AD" clId="Web-{69FD33E9-531D-47F3-AD20-B480F6DBD8FE}" dt="2022-09-05T15:30:18.990" v="38" actId="20577"/>
          <ac:spMkLst>
            <pc:docMk/>
            <pc:sldMk cId="2694825735" sldId="272"/>
            <ac:spMk id="3" creationId="{00000000-0000-0000-0000-000000000000}"/>
          </ac:spMkLst>
        </pc:spChg>
      </pc:sldChg>
    </pc:docChg>
  </pc:docChgLst>
  <pc:docChgLst>
    <pc:chgData name="Sinead Viner" userId="S::sinead.viner@catrust.org.uk::b16ed445-4028-46c5-8e5e-1941e64b24a3" providerId="AD" clId="Web-{C7FDE6F8-6890-4CCE-B866-DF695D606511}"/>
    <pc:docChg chg="modSld">
      <pc:chgData name="Sinead Viner" userId="S::sinead.viner@catrust.org.uk::b16ed445-4028-46c5-8e5e-1941e64b24a3" providerId="AD" clId="Web-{C7FDE6F8-6890-4CCE-B866-DF695D606511}" dt="2022-09-03T10:24:53.767" v="1" actId="20577"/>
      <pc:docMkLst>
        <pc:docMk/>
      </pc:docMkLst>
      <pc:sldChg chg="modSp">
        <pc:chgData name="Sinead Viner" userId="S::sinead.viner@catrust.org.uk::b16ed445-4028-46c5-8e5e-1941e64b24a3" providerId="AD" clId="Web-{C7FDE6F8-6890-4CCE-B866-DF695D606511}" dt="2022-09-03T10:24:53.767" v="1" actId="20577"/>
        <pc:sldMkLst>
          <pc:docMk/>
          <pc:sldMk cId="2313243655" sldId="258"/>
        </pc:sldMkLst>
        <pc:spChg chg="mod">
          <ac:chgData name="Sinead Viner" userId="S::sinead.viner@catrust.org.uk::b16ed445-4028-46c5-8e5e-1941e64b24a3" providerId="AD" clId="Web-{C7FDE6F8-6890-4CCE-B866-DF695D606511}" dt="2022-09-03T10:24:53.767" v="1" actId="20577"/>
          <ac:spMkLst>
            <pc:docMk/>
            <pc:sldMk cId="2313243655" sldId="258"/>
            <ac:spMk id="3" creationId="{00000000-0000-0000-0000-000000000000}"/>
          </ac:spMkLst>
        </pc:spChg>
      </pc:sldChg>
    </pc:docChg>
  </pc:docChgLst>
  <pc:docChgLst>
    <pc:chgData name="Dan Scotcher" userId="S::dan.scotcher@catrust.org.uk::3690c7bd-4047-4284-9cd0-edbb0d4abfd6" providerId="AD" clId="Web-{D3EBA837-0D2C-4FF1-B9DF-547586A40476}"/>
    <pc:docChg chg="modSld">
      <pc:chgData name="Dan Scotcher" userId="S::dan.scotcher@catrust.org.uk::3690c7bd-4047-4284-9cd0-edbb0d4abfd6" providerId="AD" clId="Web-{D3EBA837-0D2C-4FF1-B9DF-547586A40476}" dt="2022-09-04T14:17:52.049" v="106" actId="20577"/>
      <pc:docMkLst>
        <pc:docMk/>
      </pc:docMkLst>
      <pc:sldChg chg="modSp">
        <pc:chgData name="Dan Scotcher" userId="S::dan.scotcher@catrust.org.uk::3690c7bd-4047-4284-9cd0-edbb0d4abfd6" providerId="AD" clId="Web-{D3EBA837-0D2C-4FF1-B9DF-547586A40476}" dt="2022-09-04T14:15:21.044" v="19" actId="20577"/>
        <pc:sldMkLst>
          <pc:docMk/>
          <pc:sldMk cId="4218628376" sldId="260"/>
        </pc:sldMkLst>
        <pc:spChg chg="mod">
          <ac:chgData name="Dan Scotcher" userId="S::dan.scotcher@catrust.org.uk::3690c7bd-4047-4284-9cd0-edbb0d4abfd6" providerId="AD" clId="Web-{D3EBA837-0D2C-4FF1-B9DF-547586A40476}" dt="2022-09-04T14:15:21.044" v="19" actId="20577"/>
          <ac:spMkLst>
            <pc:docMk/>
            <pc:sldMk cId="4218628376" sldId="260"/>
            <ac:spMk id="3" creationId="{00000000-0000-0000-0000-000000000000}"/>
          </ac:spMkLst>
        </pc:spChg>
      </pc:sldChg>
      <pc:sldChg chg="addSp delSp modSp">
        <pc:chgData name="Dan Scotcher" userId="S::dan.scotcher@catrust.org.uk::3690c7bd-4047-4284-9cd0-edbb0d4abfd6" providerId="AD" clId="Web-{D3EBA837-0D2C-4FF1-B9DF-547586A40476}" dt="2022-09-04T14:17:52.049" v="106" actId="20577"/>
        <pc:sldMkLst>
          <pc:docMk/>
          <pc:sldMk cId="1402323369" sldId="263"/>
        </pc:sldMkLst>
        <pc:spChg chg="add mod">
          <ac:chgData name="Dan Scotcher" userId="S::dan.scotcher@catrust.org.uk::3690c7bd-4047-4284-9cd0-edbb0d4abfd6" providerId="AD" clId="Web-{D3EBA837-0D2C-4FF1-B9DF-547586A40476}" dt="2022-09-04T14:17:52.049" v="106" actId="20577"/>
          <ac:spMkLst>
            <pc:docMk/>
            <pc:sldMk cId="1402323369" sldId="263"/>
            <ac:spMk id="5" creationId="{58B90589-DF73-9855-8613-E65B355F0CEA}"/>
          </ac:spMkLst>
        </pc:spChg>
        <pc:graphicFrameChg chg="del">
          <ac:chgData name="Dan Scotcher" userId="S::dan.scotcher@catrust.org.uk::3690c7bd-4047-4284-9cd0-edbb0d4abfd6" providerId="AD" clId="Web-{D3EBA837-0D2C-4FF1-B9DF-547586A40476}" dt="2022-09-04T14:15:45.467" v="20"/>
          <ac:graphicFrameMkLst>
            <pc:docMk/>
            <pc:sldMk cId="1402323369" sldId="263"/>
            <ac:graphicFrameMk id="4" creationId="{00000000-0000-0000-0000-000000000000}"/>
          </ac:graphicFrameMkLst>
        </pc:graphicFrameChg>
      </pc:sldChg>
      <pc:sldChg chg="addSp delSp modSp">
        <pc:chgData name="Dan Scotcher" userId="S::dan.scotcher@catrust.org.uk::3690c7bd-4047-4284-9cd0-edbb0d4abfd6" providerId="AD" clId="Web-{D3EBA837-0D2C-4FF1-B9DF-547586A40476}" dt="2022-09-04T14:14:39.308" v="2" actId="1076"/>
        <pc:sldMkLst>
          <pc:docMk/>
          <pc:sldMk cId="1465913935" sldId="270"/>
        </pc:sldMkLst>
        <pc:graphicFrameChg chg="del">
          <ac:chgData name="Dan Scotcher" userId="S::dan.scotcher@catrust.org.uk::3690c7bd-4047-4284-9cd0-edbb0d4abfd6" providerId="AD" clId="Web-{D3EBA837-0D2C-4FF1-B9DF-547586A40476}" dt="2022-09-04T14:14:33.605" v="0"/>
          <ac:graphicFrameMkLst>
            <pc:docMk/>
            <pc:sldMk cId="1465913935" sldId="270"/>
            <ac:graphicFrameMk id="3" creationId="{405852FA-7CF2-76B6-36E8-3EB73730AA71}"/>
          </ac:graphicFrameMkLst>
        </pc:graphicFrameChg>
        <pc:graphicFrameChg chg="add mod">
          <ac:chgData name="Dan Scotcher" userId="S::dan.scotcher@catrust.org.uk::3690c7bd-4047-4284-9cd0-edbb0d4abfd6" providerId="AD" clId="Web-{D3EBA837-0D2C-4FF1-B9DF-547586A40476}" dt="2022-09-04T14:14:39.308" v="2" actId="1076"/>
          <ac:graphicFrameMkLst>
            <pc:docMk/>
            <pc:sldMk cId="1465913935" sldId="270"/>
            <ac:graphicFrameMk id="4" creationId="{17AA94BB-BB6B-74D1-5B23-680556F97F90}"/>
          </ac:graphicFrameMkLst>
        </pc:graphicFrameChg>
      </pc:sldChg>
    </pc:docChg>
  </pc:docChgLst>
  <pc:docChgLst>
    <pc:chgData clId="Web-{D037E2BB-4BBE-BA0D-FCBB-91A4B764DCF4}"/>
    <pc:docChg chg="modSld">
      <pc:chgData name="" userId="" providerId="" clId="Web-{D037E2BB-4BBE-BA0D-FCBB-91A4B764DCF4}" dt="2023-09-16T09:16:10.903" v="1" actId="20577"/>
      <pc:docMkLst>
        <pc:docMk/>
      </pc:docMkLst>
      <pc:sldChg chg="modSp">
        <pc:chgData name="" userId="" providerId="" clId="Web-{D037E2BB-4BBE-BA0D-FCBB-91A4B764DCF4}" dt="2023-09-16T09:16:10.903" v="1" actId="20577"/>
        <pc:sldMkLst>
          <pc:docMk/>
          <pc:sldMk cId="2934332183" sldId="256"/>
        </pc:sldMkLst>
        <pc:spChg chg="mod">
          <ac:chgData name="" userId="" providerId="" clId="Web-{D037E2BB-4BBE-BA0D-FCBB-91A4B764DCF4}" dt="2023-09-16T09:16:10.903" v="1" actId="20577"/>
          <ac:spMkLst>
            <pc:docMk/>
            <pc:sldMk cId="2934332183" sldId="256"/>
            <ac:spMk id="2" creationId="{00000000-0000-0000-0000-000000000000}"/>
          </ac:spMkLst>
        </pc:spChg>
      </pc:sldChg>
    </pc:docChg>
  </pc:docChgLst>
  <pc:docChgLst>
    <pc:chgData name="Dan Scotcher" userId="S::dan.scotcher@catrust.org.uk::3690c7bd-4047-4284-9cd0-edbb0d4abfd6" providerId="AD" clId="Web-{9AC8F280-B275-4101-82C1-F0D9A77590A4}"/>
    <pc:docChg chg="modSld">
      <pc:chgData name="Dan Scotcher" userId="S::dan.scotcher@catrust.org.uk::3690c7bd-4047-4284-9cd0-edbb0d4abfd6" providerId="AD" clId="Web-{9AC8F280-B275-4101-82C1-F0D9A77590A4}" dt="2022-09-04T14:24:31.229" v="1" actId="20577"/>
      <pc:docMkLst>
        <pc:docMk/>
      </pc:docMkLst>
      <pc:sldChg chg="modSp">
        <pc:chgData name="Dan Scotcher" userId="S::dan.scotcher@catrust.org.uk::3690c7bd-4047-4284-9cd0-edbb0d4abfd6" providerId="AD" clId="Web-{9AC8F280-B275-4101-82C1-F0D9A77590A4}" dt="2022-09-04T14:24:31.229" v="1" actId="20577"/>
        <pc:sldMkLst>
          <pc:docMk/>
          <pc:sldMk cId="1402323369" sldId="263"/>
        </pc:sldMkLst>
        <pc:spChg chg="mod">
          <ac:chgData name="Dan Scotcher" userId="S::dan.scotcher@catrust.org.uk::3690c7bd-4047-4284-9cd0-edbb0d4abfd6" providerId="AD" clId="Web-{9AC8F280-B275-4101-82C1-F0D9A77590A4}" dt="2022-09-04T14:24:31.229" v="1" actId="20577"/>
          <ac:spMkLst>
            <pc:docMk/>
            <pc:sldMk cId="1402323369" sldId="263"/>
            <ac:spMk id="5" creationId="{58B90589-DF73-9855-8613-E65B355F0CEA}"/>
          </ac:spMkLst>
        </pc:spChg>
      </pc:sldChg>
    </pc:docChg>
  </pc:docChgLst>
  <pc:docChgLst>
    <pc:chgData name="Dan Scotcher" userId="S::dan.scotcher@catrust.org.uk::3690c7bd-4047-4284-9cd0-edbb0d4abfd6" providerId="AD" clId="Web-{B673D3CB-6842-4145-A1F4-CCFED8307B26}"/>
    <pc:docChg chg="modSld">
      <pc:chgData name="Dan Scotcher" userId="S::dan.scotcher@catrust.org.uk::3690c7bd-4047-4284-9cd0-edbb0d4abfd6" providerId="AD" clId="Web-{B673D3CB-6842-4145-A1F4-CCFED8307B26}" dt="2022-07-07T15:07:18.766" v="1" actId="14100"/>
      <pc:docMkLst>
        <pc:docMk/>
      </pc:docMkLst>
      <pc:sldChg chg="modSp">
        <pc:chgData name="Dan Scotcher" userId="S::dan.scotcher@catrust.org.uk::3690c7bd-4047-4284-9cd0-edbb0d4abfd6" providerId="AD" clId="Web-{B673D3CB-6842-4145-A1F4-CCFED8307B26}" dt="2022-07-07T15:07:18.766" v="1" actId="14100"/>
        <pc:sldMkLst>
          <pc:docMk/>
          <pc:sldMk cId="2313243655" sldId="258"/>
        </pc:sldMkLst>
        <pc:picChg chg="mod">
          <ac:chgData name="Dan Scotcher" userId="S::dan.scotcher@catrust.org.uk::3690c7bd-4047-4284-9cd0-edbb0d4abfd6" providerId="AD" clId="Web-{B673D3CB-6842-4145-A1F4-CCFED8307B26}" dt="2022-07-07T15:07:18.766" v="1" actId="14100"/>
          <ac:picMkLst>
            <pc:docMk/>
            <pc:sldMk cId="2313243655" sldId="258"/>
            <ac:picMk id="5" creationId="{00000000-0000-0000-0000-000000000000}"/>
          </ac:picMkLst>
        </pc:picChg>
      </pc:sldChg>
    </pc:docChg>
  </pc:docChgLst>
  <pc:docChgLst>
    <pc:chgData name="Hollie Watts" userId="S::hollie.watts@catrust.org.uk::08ec7c09-aa3e-411a-b1c0-3de7ca26e74a" providerId="AD" clId="Web-{C6561B09-A3A5-493D-9575-2B4624510CE1}"/>
    <pc:docChg chg="modSld">
      <pc:chgData name="Hollie Watts" userId="S::hollie.watts@catrust.org.uk::08ec7c09-aa3e-411a-b1c0-3de7ca26e74a" providerId="AD" clId="Web-{C6561B09-A3A5-493D-9575-2B4624510CE1}" dt="2023-09-22T14:43:55.075" v="43"/>
      <pc:docMkLst>
        <pc:docMk/>
      </pc:docMkLst>
      <pc:sldChg chg="modSp">
        <pc:chgData name="Hollie Watts" userId="S::hollie.watts@catrust.org.uk::08ec7c09-aa3e-411a-b1c0-3de7ca26e74a" providerId="AD" clId="Web-{C6561B09-A3A5-493D-9575-2B4624510CE1}" dt="2023-09-22T14:05:02.496" v="42" actId="20577"/>
        <pc:sldMkLst>
          <pc:docMk/>
          <pc:sldMk cId="2313243655" sldId="258"/>
        </pc:sldMkLst>
        <pc:spChg chg="mod">
          <ac:chgData name="Hollie Watts" userId="S::hollie.watts@catrust.org.uk::08ec7c09-aa3e-411a-b1c0-3de7ca26e74a" providerId="AD" clId="Web-{C6561B09-A3A5-493D-9575-2B4624510CE1}" dt="2023-09-22T14:05:02.496" v="42" actId="20577"/>
          <ac:spMkLst>
            <pc:docMk/>
            <pc:sldMk cId="2313243655" sldId="258"/>
            <ac:spMk id="3" creationId="{00000000-0000-0000-0000-000000000000}"/>
          </ac:spMkLst>
        </pc:spChg>
      </pc:sldChg>
      <pc:sldChg chg="delSp">
        <pc:chgData name="Hollie Watts" userId="S::hollie.watts@catrust.org.uk::08ec7c09-aa3e-411a-b1c0-3de7ca26e74a" providerId="AD" clId="Web-{C6561B09-A3A5-493D-9575-2B4624510CE1}" dt="2023-09-22T14:43:55.075" v="43"/>
        <pc:sldMkLst>
          <pc:docMk/>
          <pc:sldMk cId="1939837864" sldId="268"/>
        </pc:sldMkLst>
        <pc:picChg chg="del">
          <ac:chgData name="Hollie Watts" userId="S::hollie.watts@catrust.org.uk::08ec7c09-aa3e-411a-b1c0-3de7ca26e74a" providerId="AD" clId="Web-{C6561B09-A3A5-493D-9575-2B4624510CE1}" dt="2023-09-22T14:43:55.075" v="43"/>
          <ac:picMkLst>
            <pc:docMk/>
            <pc:sldMk cId="1939837864" sldId="268"/>
            <ac:picMk id="4" creationId="{2E002BEB-6696-1383-F529-D01F8CEBDCD9}"/>
          </ac:picMkLst>
        </pc:picChg>
      </pc:sldChg>
    </pc:docChg>
  </pc:docChgLst>
  <pc:docChgLst>
    <pc:chgData name="Sinead Viner" userId="S::sinead.viner@catrust.org.uk::b16ed445-4028-46c5-8e5e-1941e64b24a3" providerId="AD" clId="Web-{F24465F8-20E1-46DD-B823-D70775228221}"/>
    <pc:docChg chg="modSld">
      <pc:chgData name="Sinead Viner" userId="S::sinead.viner@catrust.org.uk::b16ed445-4028-46c5-8e5e-1941e64b24a3" providerId="AD" clId="Web-{F24465F8-20E1-46DD-B823-D70775228221}" dt="2022-09-04T12:04:30.888" v="209" actId="20577"/>
      <pc:docMkLst>
        <pc:docMk/>
      </pc:docMkLst>
      <pc:sldChg chg="modSp">
        <pc:chgData name="Sinead Viner" userId="S::sinead.viner@catrust.org.uk::b16ed445-4028-46c5-8e5e-1941e64b24a3" providerId="AD" clId="Web-{F24465F8-20E1-46DD-B823-D70775228221}" dt="2022-09-04T12:04:00.637" v="206" actId="20577"/>
        <pc:sldMkLst>
          <pc:docMk/>
          <pc:sldMk cId="2313243655" sldId="258"/>
        </pc:sldMkLst>
        <pc:spChg chg="mod">
          <ac:chgData name="Sinead Viner" userId="S::sinead.viner@catrust.org.uk::b16ed445-4028-46c5-8e5e-1941e64b24a3" providerId="AD" clId="Web-{F24465F8-20E1-46DD-B823-D70775228221}" dt="2022-09-04T12:04:00.637" v="206" actId="20577"/>
          <ac:spMkLst>
            <pc:docMk/>
            <pc:sldMk cId="2313243655" sldId="258"/>
            <ac:spMk id="3" creationId="{00000000-0000-0000-0000-000000000000}"/>
          </ac:spMkLst>
        </pc:spChg>
        <pc:picChg chg="mod">
          <ac:chgData name="Sinead Viner" userId="S::sinead.viner@catrust.org.uk::b16ed445-4028-46c5-8e5e-1941e64b24a3" providerId="AD" clId="Web-{F24465F8-20E1-46DD-B823-D70775228221}" dt="2022-09-04T12:03:42.573" v="204" actId="1076"/>
          <ac:picMkLst>
            <pc:docMk/>
            <pc:sldMk cId="2313243655" sldId="258"/>
            <ac:picMk id="5" creationId="{00000000-0000-0000-0000-000000000000}"/>
          </ac:picMkLst>
        </pc:picChg>
      </pc:sldChg>
      <pc:sldChg chg="modSp">
        <pc:chgData name="Sinead Viner" userId="S::sinead.viner@catrust.org.uk::b16ed445-4028-46c5-8e5e-1941e64b24a3" providerId="AD" clId="Web-{F24465F8-20E1-46DD-B823-D70775228221}" dt="2022-09-04T12:04:30.888" v="209" actId="20577"/>
        <pc:sldMkLst>
          <pc:docMk/>
          <pc:sldMk cId="4218628376" sldId="260"/>
        </pc:sldMkLst>
        <pc:spChg chg="mod">
          <ac:chgData name="Sinead Viner" userId="S::sinead.viner@catrust.org.uk::b16ed445-4028-46c5-8e5e-1941e64b24a3" providerId="AD" clId="Web-{F24465F8-20E1-46DD-B823-D70775228221}" dt="2022-09-04T12:04:30.888" v="209" actId="20577"/>
          <ac:spMkLst>
            <pc:docMk/>
            <pc:sldMk cId="4218628376" sldId="260"/>
            <ac:spMk id="3" creationId="{00000000-0000-0000-0000-000000000000}"/>
          </ac:spMkLst>
        </pc:spChg>
      </pc:sldChg>
      <pc:sldChg chg="modSp">
        <pc:chgData name="Sinead Viner" userId="S::sinead.viner@catrust.org.uk::b16ed445-4028-46c5-8e5e-1941e64b24a3" providerId="AD" clId="Web-{F24465F8-20E1-46DD-B823-D70775228221}" dt="2022-09-04T12:01:26.334" v="162"/>
        <pc:sldMkLst>
          <pc:docMk/>
          <pc:sldMk cId="1465913935" sldId="270"/>
        </pc:sldMkLst>
        <pc:spChg chg="mod">
          <ac:chgData name="Sinead Viner" userId="S::sinead.viner@catrust.org.uk::b16ed445-4028-46c5-8e5e-1941e64b24a3" providerId="AD" clId="Web-{F24465F8-20E1-46DD-B823-D70775228221}" dt="2022-09-04T12:01:10.334" v="160" actId="20577"/>
          <ac:spMkLst>
            <pc:docMk/>
            <pc:sldMk cId="1465913935" sldId="270"/>
            <ac:spMk id="5" creationId="{FD364480-746A-81E7-43AA-6CA6809E6D76}"/>
          </ac:spMkLst>
        </pc:spChg>
        <pc:graphicFrameChg chg="mod modGraphic">
          <ac:chgData name="Sinead Viner" userId="S::sinead.viner@catrust.org.uk::b16ed445-4028-46c5-8e5e-1941e64b24a3" providerId="AD" clId="Web-{F24465F8-20E1-46DD-B823-D70775228221}" dt="2022-09-04T12:01:26.334" v="162"/>
          <ac:graphicFrameMkLst>
            <pc:docMk/>
            <pc:sldMk cId="1465913935" sldId="270"/>
            <ac:graphicFrameMk id="3" creationId="{405852FA-7CF2-76B6-36E8-3EB73730AA71}"/>
          </ac:graphicFrameMkLst>
        </pc:graphicFrameChg>
      </pc:sldChg>
    </pc:docChg>
  </pc:docChgLst>
  <pc:docChgLst>
    <pc:chgData name="Dan Scotcher" userId="S::dan.scotcher@catrust.org.uk::3690c7bd-4047-4284-9cd0-edbb0d4abfd6" providerId="AD" clId="Web-{B7843542-A0F0-4E7D-8E30-6F7F465A3A78}"/>
    <pc:docChg chg="modSld">
      <pc:chgData name="Dan Scotcher" userId="S::dan.scotcher@catrust.org.uk::3690c7bd-4047-4284-9cd0-edbb0d4abfd6" providerId="AD" clId="Web-{B7843542-A0F0-4E7D-8E30-6F7F465A3A78}" dt="2022-09-04T14:21:56.860" v="54" actId="20577"/>
      <pc:docMkLst>
        <pc:docMk/>
      </pc:docMkLst>
      <pc:sldChg chg="modSp">
        <pc:chgData name="Dan Scotcher" userId="S::dan.scotcher@catrust.org.uk::3690c7bd-4047-4284-9cd0-edbb0d4abfd6" providerId="AD" clId="Web-{B7843542-A0F0-4E7D-8E30-6F7F465A3A78}" dt="2022-09-04T14:21:56.860" v="54" actId="20577"/>
        <pc:sldMkLst>
          <pc:docMk/>
          <pc:sldMk cId="1402323369" sldId="263"/>
        </pc:sldMkLst>
        <pc:spChg chg="mod">
          <ac:chgData name="Dan Scotcher" userId="S::dan.scotcher@catrust.org.uk::3690c7bd-4047-4284-9cd0-edbb0d4abfd6" providerId="AD" clId="Web-{B7843542-A0F0-4E7D-8E30-6F7F465A3A78}" dt="2022-09-04T14:21:56.860" v="54" actId="20577"/>
          <ac:spMkLst>
            <pc:docMk/>
            <pc:sldMk cId="1402323369" sldId="263"/>
            <ac:spMk id="5" creationId="{58B90589-DF73-9855-8613-E65B355F0CEA}"/>
          </ac:spMkLst>
        </pc:spChg>
      </pc:sldChg>
    </pc:docChg>
  </pc:docChgLst>
  <pc:docChgLst>
    <pc:chgData name="Hollie Watts" userId="S::hollie.watts@catrust.org.uk::08ec7c09-aa3e-411a-b1c0-3de7ca26e74a" providerId="AD" clId="Web-{43D5EF1D-DDB5-4B0E-B4D3-067746025488}"/>
    <pc:docChg chg="delSld modSld modSection">
      <pc:chgData name="Hollie Watts" userId="S::hollie.watts@catrust.org.uk::08ec7c09-aa3e-411a-b1c0-3de7ca26e74a" providerId="AD" clId="Web-{43D5EF1D-DDB5-4B0E-B4D3-067746025488}" dt="2022-09-08T19:48:41.949" v="485"/>
      <pc:docMkLst>
        <pc:docMk/>
      </pc:docMkLst>
      <pc:sldChg chg="modSp">
        <pc:chgData name="Hollie Watts" userId="S::hollie.watts@catrust.org.uk::08ec7c09-aa3e-411a-b1c0-3de7ca26e74a" providerId="AD" clId="Web-{43D5EF1D-DDB5-4B0E-B4D3-067746025488}" dt="2022-09-08T19:33:34.821" v="8" actId="20577"/>
        <pc:sldMkLst>
          <pc:docMk/>
          <pc:sldMk cId="2934332183" sldId="256"/>
        </pc:sldMkLst>
        <pc:spChg chg="mod">
          <ac:chgData name="Hollie Watts" userId="S::hollie.watts@catrust.org.uk::08ec7c09-aa3e-411a-b1c0-3de7ca26e74a" providerId="AD" clId="Web-{43D5EF1D-DDB5-4B0E-B4D3-067746025488}" dt="2022-09-08T19:33:24.758" v="0" actId="20577"/>
          <ac:spMkLst>
            <pc:docMk/>
            <pc:sldMk cId="2934332183" sldId="256"/>
            <ac:spMk id="2" creationId="{00000000-0000-0000-0000-000000000000}"/>
          </ac:spMkLst>
        </pc:spChg>
        <pc:spChg chg="mod">
          <ac:chgData name="Hollie Watts" userId="S::hollie.watts@catrust.org.uk::08ec7c09-aa3e-411a-b1c0-3de7ca26e74a" providerId="AD" clId="Web-{43D5EF1D-DDB5-4B0E-B4D3-067746025488}" dt="2022-09-08T19:33:34.821" v="8" actId="20577"/>
          <ac:spMkLst>
            <pc:docMk/>
            <pc:sldMk cId="2934332183" sldId="256"/>
            <ac:spMk id="4" creationId="{00000000-0000-0000-0000-000000000000}"/>
          </ac:spMkLst>
        </pc:spChg>
      </pc:sldChg>
      <pc:sldChg chg="delSp modSp">
        <pc:chgData name="Hollie Watts" userId="S::hollie.watts@catrust.org.uk::08ec7c09-aa3e-411a-b1c0-3de7ca26e74a" providerId="AD" clId="Web-{43D5EF1D-DDB5-4B0E-B4D3-067746025488}" dt="2022-09-08T19:46:12.491" v="350" actId="20577"/>
        <pc:sldMkLst>
          <pc:docMk/>
          <pc:sldMk cId="2313243655" sldId="258"/>
        </pc:sldMkLst>
        <pc:spChg chg="mod">
          <ac:chgData name="Hollie Watts" userId="S::hollie.watts@catrust.org.uk::08ec7c09-aa3e-411a-b1c0-3de7ca26e74a" providerId="AD" clId="Web-{43D5EF1D-DDB5-4B0E-B4D3-067746025488}" dt="2022-09-08T19:43:45.313" v="241" actId="20577"/>
          <ac:spMkLst>
            <pc:docMk/>
            <pc:sldMk cId="2313243655" sldId="258"/>
            <ac:spMk id="2" creationId="{00000000-0000-0000-0000-000000000000}"/>
          </ac:spMkLst>
        </pc:spChg>
        <pc:spChg chg="mod">
          <ac:chgData name="Hollie Watts" userId="S::hollie.watts@catrust.org.uk::08ec7c09-aa3e-411a-b1c0-3de7ca26e74a" providerId="AD" clId="Web-{43D5EF1D-DDB5-4B0E-B4D3-067746025488}" dt="2022-09-08T19:46:12.491" v="350" actId="20577"/>
          <ac:spMkLst>
            <pc:docMk/>
            <pc:sldMk cId="2313243655" sldId="258"/>
            <ac:spMk id="3" creationId="{00000000-0000-0000-0000-000000000000}"/>
          </ac:spMkLst>
        </pc:spChg>
        <pc:picChg chg="del">
          <ac:chgData name="Hollie Watts" userId="S::hollie.watts@catrust.org.uk::08ec7c09-aa3e-411a-b1c0-3de7ca26e74a" providerId="AD" clId="Web-{43D5EF1D-DDB5-4B0E-B4D3-067746025488}" dt="2022-09-08T19:44:06.408" v="255"/>
          <ac:picMkLst>
            <pc:docMk/>
            <pc:sldMk cId="2313243655" sldId="258"/>
            <ac:picMk id="5" creationId="{00000000-0000-0000-0000-000000000000}"/>
          </ac:picMkLst>
        </pc:picChg>
      </pc:sldChg>
      <pc:sldChg chg="modSp">
        <pc:chgData name="Hollie Watts" userId="S::hollie.watts@catrust.org.uk::08ec7c09-aa3e-411a-b1c0-3de7ca26e74a" providerId="AD" clId="Web-{43D5EF1D-DDB5-4B0E-B4D3-067746025488}" dt="2022-09-08T19:43:34.078" v="235" actId="20577"/>
        <pc:sldMkLst>
          <pc:docMk/>
          <pc:sldMk cId="4218628376" sldId="260"/>
        </pc:sldMkLst>
        <pc:spChg chg="mod">
          <ac:chgData name="Hollie Watts" userId="S::hollie.watts@catrust.org.uk::08ec7c09-aa3e-411a-b1c0-3de7ca26e74a" providerId="AD" clId="Web-{43D5EF1D-DDB5-4B0E-B4D3-067746025488}" dt="2022-09-08T19:43:34.078" v="235" actId="20577"/>
          <ac:spMkLst>
            <pc:docMk/>
            <pc:sldMk cId="4218628376" sldId="260"/>
            <ac:spMk id="3" creationId="{00000000-0000-0000-0000-000000000000}"/>
          </ac:spMkLst>
        </pc:spChg>
      </pc:sldChg>
      <pc:sldChg chg="modSp">
        <pc:chgData name="Hollie Watts" userId="S::hollie.watts@catrust.org.uk::08ec7c09-aa3e-411a-b1c0-3de7ca26e74a" providerId="AD" clId="Web-{43D5EF1D-DDB5-4B0E-B4D3-067746025488}" dt="2022-09-08T19:42:08.966" v="193" actId="20577"/>
        <pc:sldMkLst>
          <pc:docMk/>
          <pc:sldMk cId="3027168152" sldId="261"/>
        </pc:sldMkLst>
        <pc:spChg chg="mod">
          <ac:chgData name="Hollie Watts" userId="S::hollie.watts@catrust.org.uk::08ec7c09-aa3e-411a-b1c0-3de7ca26e74a" providerId="AD" clId="Web-{43D5EF1D-DDB5-4B0E-B4D3-067746025488}" dt="2022-09-08T19:42:08.966" v="193" actId="20577"/>
          <ac:spMkLst>
            <pc:docMk/>
            <pc:sldMk cId="3027168152" sldId="261"/>
            <ac:spMk id="3" creationId="{00000000-0000-0000-0000-000000000000}"/>
          </ac:spMkLst>
        </pc:spChg>
      </pc:sldChg>
      <pc:sldChg chg="modSp">
        <pc:chgData name="Hollie Watts" userId="S::hollie.watts@catrust.org.uk::08ec7c09-aa3e-411a-b1c0-3de7ca26e74a" providerId="AD" clId="Web-{43D5EF1D-DDB5-4B0E-B4D3-067746025488}" dt="2022-09-08T19:48:41.949" v="485"/>
        <pc:sldMkLst>
          <pc:docMk/>
          <pc:sldMk cId="3790832933" sldId="262"/>
        </pc:sldMkLst>
        <pc:spChg chg="mod">
          <ac:chgData name="Hollie Watts" userId="S::hollie.watts@catrust.org.uk::08ec7c09-aa3e-411a-b1c0-3de7ca26e74a" providerId="AD" clId="Web-{43D5EF1D-DDB5-4B0E-B4D3-067746025488}" dt="2022-09-08T19:48:12.370" v="455" actId="20577"/>
          <ac:spMkLst>
            <pc:docMk/>
            <pc:sldMk cId="3790832933" sldId="262"/>
            <ac:spMk id="5" creationId="{00000000-0000-0000-0000-000000000000}"/>
          </ac:spMkLst>
        </pc:spChg>
        <pc:graphicFrameChg chg="mod modGraphic">
          <ac:chgData name="Hollie Watts" userId="S::hollie.watts@catrust.org.uk::08ec7c09-aa3e-411a-b1c0-3de7ca26e74a" providerId="AD" clId="Web-{43D5EF1D-DDB5-4B0E-B4D3-067746025488}" dt="2022-09-08T19:48:41.949" v="485"/>
          <ac:graphicFrameMkLst>
            <pc:docMk/>
            <pc:sldMk cId="3790832933" sldId="262"/>
            <ac:graphicFrameMk id="4" creationId="{00000000-0000-0000-0000-000000000000}"/>
          </ac:graphicFrameMkLst>
        </pc:graphicFrameChg>
      </pc:sldChg>
      <pc:sldChg chg="del">
        <pc:chgData name="Hollie Watts" userId="S::hollie.watts@catrust.org.uk::08ec7c09-aa3e-411a-b1c0-3de7ca26e74a" providerId="AD" clId="Web-{43D5EF1D-DDB5-4B0E-B4D3-067746025488}" dt="2022-09-08T19:46:18.069" v="351"/>
        <pc:sldMkLst>
          <pc:docMk/>
          <pc:sldMk cId="2220187284" sldId="264"/>
        </pc:sldMkLst>
      </pc:sldChg>
      <pc:sldChg chg="addSp delSp modSp">
        <pc:chgData name="Hollie Watts" userId="S::hollie.watts@catrust.org.uk::08ec7c09-aa3e-411a-b1c0-3de7ca26e74a" providerId="AD" clId="Web-{43D5EF1D-DDB5-4B0E-B4D3-067746025488}" dt="2022-09-08T19:40:54.353" v="182" actId="20577"/>
        <pc:sldMkLst>
          <pc:docMk/>
          <pc:sldMk cId="1277912323" sldId="265"/>
        </pc:sldMkLst>
        <pc:spChg chg="mod">
          <ac:chgData name="Hollie Watts" userId="S::hollie.watts@catrust.org.uk::08ec7c09-aa3e-411a-b1c0-3de7ca26e74a" providerId="AD" clId="Web-{43D5EF1D-DDB5-4B0E-B4D3-067746025488}" dt="2022-09-08T19:38:43.223" v="117" actId="14100"/>
          <ac:spMkLst>
            <pc:docMk/>
            <pc:sldMk cId="1277912323" sldId="265"/>
            <ac:spMk id="10" creationId="{00000000-0000-0000-0000-000000000000}"/>
          </ac:spMkLst>
        </pc:spChg>
        <pc:spChg chg="mod">
          <ac:chgData name="Hollie Watts" userId="S::hollie.watts@catrust.org.uk::08ec7c09-aa3e-411a-b1c0-3de7ca26e74a" providerId="AD" clId="Web-{43D5EF1D-DDB5-4B0E-B4D3-067746025488}" dt="2022-09-08T19:39:53.039" v="138" actId="14100"/>
          <ac:spMkLst>
            <pc:docMk/>
            <pc:sldMk cId="1277912323" sldId="265"/>
            <ac:spMk id="11" creationId="{00000000-0000-0000-0000-000000000000}"/>
          </ac:spMkLst>
        </pc:spChg>
        <pc:spChg chg="mod">
          <ac:chgData name="Hollie Watts" userId="S::hollie.watts@catrust.org.uk::08ec7c09-aa3e-411a-b1c0-3de7ca26e74a" providerId="AD" clId="Web-{43D5EF1D-DDB5-4B0E-B4D3-067746025488}" dt="2022-09-08T19:40:54.353" v="182" actId="20577"/>
          <ac:spMkLst>
            <pc:docMk/>
            <pc:sldMk cId="1277912323" sldId="265"/>
            <ac:spMk id="12" creationId="{00000000-0000-0000-0000-000000000000}"/>
          </ac:spMkLst>
        </pc:spChg>
        <pc:picChg chg="add mod">
          <ac:chgData name="Hollie Watts" userId="S::hollie.watts@catrust.org.uk::08ec7c09-aa3e-411a-b1c0-3de7ca26e74a" providerId="AD" clId="Web-{43D5EF1D-DDB5-4B0E-B4D3-067746025488}" dt="2022-09-08T19:38:28.332" v="99" actId="14100"/>
          <ac:picMkLst>
            <pc:docMk/>
            <pc:sldMk cId="1277912323" sldId="265"/>
            <ac:picMk id="2" creationId="{E654D51B-0D2D-1B3E-35A2-83B1C6A6C796}"/>
          </ac:picMkLst>
        </pc:picChg>
        <pc:picChg chg="add mod">
          <ac:chgData name="Hollie Watts" userId="S::hollie.watts@catrust.org.uk::08ec7c09-aa3e-411a-b1c0-3de7ca26e74a" providerId="AD" clId="Web-{43D5EF1D-DDB5-4B0E-B4D3-067746025488}" dt="2022-09-08T19:39:39.663" v="121" actId="14100"/>
          <ac:picMkLst>
            <pc:docMk/>
            <pc:sldMk cId="1277912323" sldId="265"/>
            <ac:picMk id="3" creationId="{423DF327-FCCA-DC6E-6337-877619BBCC15}"/>
          </ac:picMkLst>
        </pc:picChg>
        <pc:picChg chg="add mod">
          <ac:chgData name="Hollie Watts" userId="S::hollie.watts@catrust.org.uk::08ec7c09-aa3e-411a-b1c0-3de7ca26e74a" providerId="AD" clId="Web-{43D5EF1D-DDB5-4B0E-B4D3-067746025488}" dt="2022-09-08T19:40:40.165" v="142" actId="14100"/>
          <ac:picMkLst>
            <pc:docMk/>
            <pc:sldMk cId="1277912323" sldId="265"/>
            <ac:picMk id="4" creationId="{D133E31E-1AA4-3C05-793D-B29E8F04F090}"/>
          </ac:picMkLst>
        </pc:picChg>
        <pc:picChg chg="del">
          <ac:chgData name="Hollie Watts" userId="S::hollie.watts@catrust.org.uk::08ec7c09-aa3e-411a-b1c0-3de7ca26e74a" providerId="AD" clId="Web-{43D5EF1D-DDB5-4B0E-B4D3-067746025488}" dt="2022-09-08T19:40:29.446" v="139"/>
          <ac:picMkLst>
            <pc:docMk/>
            <pc:sldMk cId="1277912323" sldId="265"/>
            <ac:picMk id="6" creationId="{00000000-0000-0000-0000-000000000000}"/>
          </ac:picMkLst>
        </pc:picChg>
        <pc:picChg chg="del">
          <ac:chgData name="Hollie Watts" userId="S::hollie.watts@catrust.org.uk::08ec7c09-aa3e-411a-b1c0-3de7ca26e74a" providerId="AD" clId="Web-{43D5EF1D-DDB5-4B0E-B4D3-067746025488}" dt="2022-09-08T19:39:28.928" v="118"/>
          <ac:picMkLst>
            <pc:docMk/>
            <pc:sldMk cId="1277912323" sldId="265"/>
            <ac:picMk id="7" creationId="{00000000-0000-0000-0000-000000000000}"/>
          </ac:picMkLst>
        </pc:picChg>
        <pc:picChg chg="del">
          <ac:chgData name="Hollie Watts" userId="S::hollie.watts@catrust.org.uk::08ec7c09-aa3e-411a-b1c0-3de7ca26e74a" providerId="AD" clId="Web-{43D5EF1D-DDB5-4B0E-B4D3-067746025488}" dt="2022-09-08T19:38:16.894" v="96"/>
          <ac:picMkLst>
            <pc:docMk/>
            <pc:sldMk cId="1277912323" sldId="265"/>
            <ac:picMk id="8" creationId="{00000000-0000-0000-0000-000000000000}"/>
          </ac:picMkLst>
        </pc:picChg>
      </pc:sldChg>
      <pc:sldChg chg="modSp">
        <pc:chgData name="Hollie Watts" userId="S::hollie.watts@catrust.org.uk::08ec7c09-aa3e-411a-b1c0-3de7ca26e74a" providerId="AD" clId="Web-{43D5EF1D-DDB5-4B0E-B4D3-067746025488}" dt="2022-09-08T19:37:29.424" v="95" actId="20577"/>
        <pc:sldMkLst>
          <pc:docMk/>
          <pc:sldMk cId="2694825735" sldId="272"/>
        </pc:sldMkLst>
        <pc:spChg chg="mod">
          <ac:chgData name="Hollie Watts" userId="S::hollie.watts@catrust.org.uk::08ec7c09-aa3e-411a-b1c0-3de7ca26e74a" providerId="AD" clId="Web-{43D5EF1D-DDB5-4B0E-B4D3-067746025488}" dt="2022-09-08T19:37:29.424" v="95" actId="20577"/>
          <ac:spMkLst>
            <pc:docMk/>
            <pc:sldMk cId="2694825735" sldId="272"/>
            <ac:spMk id="3" creationId="{00000000-0000-0000-0000-000000000000}"/>
          </ac:spMkLst>
        </pc:spChg>
      </pc:sldChg>
    </pc:docChg>
  </pc:docChgLst>
  <pc:docChgLst>
    <pc:chgData name="Dan Scotcher" userId="S::dan.scotcher@catrust.org.uk::3690c7bd-4047-4284-9cd0-edbb0d4abfd6" providerId="AD" clId="Web-{8CDE099C-42A4-4202-9988-7DFB6EC6D763}"/>
    <pc:docChg chg="modSld">
      <pc:chgData name="Dan Scotcher" userId="S::dan.scotcher@catrust.org.uk::3690c7bd-4047-4284-9cd0-edbb0d4abfd6" providerId="AD" clId="Web-{8CDE099C-42A4-4202-9988-7DFB6EC6D763}" dt="2022-06-29T12:22:50.939" v="5" actId="20577"/>
      <pc:docMkLst>
        <pc:docMk/>
      </pc:docMkLst>
      <pc:sldChg chg="modSp">
        <pc:chgData name="Dan Scotcher" userId="S::dan.scotcher@catrust.org.uk::3690c7bd-4047-4284-9cd0-edbb0d4abfd6" providerId="AD" clId="Web-{8CDE099C-42A4-4202-9988-7DFB6EC6D763}" dt="2022-06-29T12:22:50.939" v="5" actId="20577"/>
        <pc:sldMkLst>
          <pc:docMk/>
          <pc:sldMk cId="4022119144" sldId="257"/>
        </pc:sldMkLst>
        <pc:spChg chg="mod">
          <ac:chgData name="Dan Scotcher" userId="S::dan.scotcher@catrust.org.uk::3690c7bd-4047-4284-9cd0-edbb0d4abfd6" providerId="AD" clId="Web-{8CDE099C-42A4-4202-9988-7DFB6EC6D763}" dt="2022-06-29T12:22:50.939" v="5" actId="20577"/>
          <ac:spMkLst>
            <pc:docMk/>
            <pc:sldMk cId="4022119144" sldId="257"/>
            <ac:spMk id="3" creationId="{00000000-0000-0000-0000-000000000000}"/>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1E6BDF2-677C-442E-BEC5-42822A14A1BF}" type="datetimeFigureOut">
              <a:rPr lang="en-GB" smtClean="0"/>
              <a:t>22/09/2023</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BC0DAEC-5102-4790-9814-503F46E7CA3B}" type="slidenum">
              <a:rPr lang="en-GB" smtClean="0"/>
              <a:t>‹#›</a:t>
            </a:fld>
            <a:endParaRPr lang="en-GB"/>
          </a:p>
        </p:txBody>
      </p:sp>
    </p:spTree>
    <p:extLst>
      <p:ext uri="{BB962C8B-B14F-4D97-AF65-F5344CB8AC3E}">
        <p14:creationId xmlns:p14="http://schemas.microsoft.com/office/powerpoint/2010/main" val="209767723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Invasion - This project teaches children about life in Britain after the Roman withdrawal. Children will learn about </a:t>
            </a:r>
            <a:r>
              <a:rPr lang="en-US" err="1"/>
              <a:t>AngloSaxon</a:t>
            </a:r>
            <a:r>
              <a:rPr lang="en-US"/>
              <a:t> and Viking invasions up to the Norman conquest.</a:t>
            </a:r>
          </a:p>
          <a:p>
            <a:r>
              <a:rPr lang="en-US" b="1"/>
              <a:t>Misty</a:t>
            </a:r>
            <a:r>
              <a:rPr lang="en-US" b="1" baseline="0"/>
              <a:t> Mountain, Winding River - </a:t>
            </a:r>
            <a:r>
              <a:rPr lang="en-US"/>
              <a:t>This project teaches children about the characteristics and </a:t>
            </a:r>
            <a:r>
              <a:rPr lang="en-US" err="1"/>
              <a:t>featur</a:t>
            </a:r>
            <a:r>
              <a:rPr lang="en-US"/>
              <a:t> rivers and mountain ranges around the world, </a:t>
            </a:r>
            <a:r>
              <a:rPr lang="en-US" err="1"/>
              <a:t>includi</a:t>
            </a:r>
            <a:r>
              <a:rPr lang="en-US"/>
              <a:t> detailed exploration of the ecosystems and </a:t>
            </a:r>
            <a:r>
              <a:rPr lang="en-US" err="1"/>
              <a:t>processe</a:t>
            </a:r>
            <a:r>
              <a:rPr lang="en-US"/>
              <a:t> shape them and the land around them</a:t>
            </a:r>
          </a:p>
          <a:p>
            <a:r>
              <a:rPr lang="en-US" b="1"/>
              <a:t>Ancient</a:t>
            </a:r>
            <a:r>
              <a:rPr lang="en-US" b="1" baseline="0"/>
              <a:t> </a:t>
            </a:r>
            <a:r>
              <a:rPr lang="en-US" b="1" baseline="0" err="1"/>
              <a:t>Civillisations</a:t>
            </a:r>
            <a:r>
              <a:rPr lang="en-US" b="1" baseline="0"/>
              <a:t> - </a:t>
            </a:r>
            <a:r>
              <a:rPr lang="en-US"/>
              <a:t>This project teaches children about the history of three of the world’s first ancient </a:t>
            </a:r>
            <a:r>
              <a:rPr lang="en-US" err="1"/>
              <a:t>civilisations</a:t>
            </a:r>
            <a:r>
              <a:rPr lang="en-US"/>
              <a:t>: ancient Sumer, ancient Egypt and the Indus Valley </a:t>
            </a:r>
            <a:r>
              <a:rPr lang="en-US" err="1"/>
              <a:t>civilisation</a:t>
            </a:r>
            <a:r>
              <a:rPr lang="en-US"/>
              <a:t>. Children will learn about the rise, life, achievements and eventual end of each </a:t>
            </a:r>
            <a:r>
              <a:rPr lang="en-US" err="1"/>
              <a:t>civilisation</a:t>
            </a:r>
            <a:r>
              <a:rPr lang="en-US"/>
              <a:t>.</a:t>
            </a:r>
            <a:endParaRPr lang="en-US" b="1"/>
          </a:p>
        </p:txBody>
      </p:sp>
      <p:sp>
        <p:nvSpPr>
          <p:cNvPr id="4" name="Slide Number Placeholder 3"/>
          <p:cNvSpPr>
            <a:spLocks noGrp="1"/>
          </p:cNvSpPr>
          <p:nvPr>
            <p:ph type="sldNum" sz="quarter" idx="10"/>
          </p:nvPr>
        </p:nvSpPr>
        <p:spPr/>
        <p:txBody>
          <a:bodyPr/>
          <a:lstStyle/>
          <a:p>
            <a:fld id="{5BC0DAEC-5102-4790-9814-503F46E7CA3B}" type="slidenum">
              <a:rPr lang="en-GB" smtClean="0"/>
              <a:t>4</a:t>
            </a:fld>
            <a:endParaRPr lang="en-GB"/>
          </a:p>
        </p:txBody>
      </p:sp>
    </p:spTree>
    <p:extLst>
      <p:ext uri="{BB962C8B-B14F-4D97-AF65-F5344CB8AC3E}">
        <p14:creationId xmlns:p14="http://schemas.microsoft.com/office/powerpoint/2010/main" val="339410508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Discuss and explain the homework we</a:t>
            </a:r>
            <a:r>
              <a:rPr lang="en-US" baseline="0"/>
              <a:t> set as a school. </a:t>
            </a:r>
          </a:p>
          <a:p>
            <a:r>
              <a:rPr lang="en-US" baseline="0"/>
              <a:t>Explain why it is important – to build upon learning </a:t>
            </a:r>
          </a:p>
          <a:p>
            <a:r>
              <a:rPr lang="en-US" baseline="0"/>
              <a:t>Explain importance of reading for pleasure AND Reading Plus as a tool to build not just fluency but comprehension </a:t>
            </a:r>
          </a:p>
          <a:p>
            <a:r>
              <a:rPr lang="en-US" baseline="0"/>
              <a:t>TTRS – Relate to expectation of all Year 4s knowing up to 12 x 12 and the impact on maths fluency. </a:t>
            </a:r>
            <a:endParaRPr lang="en-GB"/>
          </a:p>
        </p:txBody>
      </p:sp>
      <p:sp>
        <p:nvSpPr>
          <p:cNvPr id="4" name="Slide Number Placeholder 3"/>
          <p:cNvSpPr>
            <a:spLocks noGrp="1"/>
          </p:cNvSpPr>
          <p:nvPr>
            <p:ph type="sldNum" sz="quarter" idx="10"/>
          </p:nvPr>
        </p:nvSpPr>
        <p:spPr/>
        <p:txBody>
          <a:bodyPr/>
          <a:lstStyle/>
          <a:p>
            <a:fld id="{5BC0DAEC-5102-4790-9814-503F46E7CA3B}" type="slidenum">
              <a:rPr lang="en-GB" smtClean="0"/>
              <a:t>7</a:t>
            </a:fld>
            <a:endParaRPr lang="en-GB"/>
          </a:p>
        </p:txBody>
      </p:sp>
    </p:spTree>
    <p:extLst>
      <p:ext uri="{BB962C8B-B14F-4D97-AF65-F5344CB8AC3E}">
        <p14:creationId xmlns:p14="http://schemas.microsoft.com/office/powerpoint/2010/main" val="378448107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Explain trips, including costings</a:t>
            </a:r>
            <a:r>
              <a:rPr lang="en-US" baseline="0"/>
              <a:t> from the previous year. Discuss the importance of these trips/events and how they impact learning. </a:t>
            </a:r>
            <a:endParaRPr lang="en-GB"/>
          </a:p>
        </p:txBody>
      </p:sp>
      <p:sp>
        <p:nvSpPr>
          <p:cNvPr id="4" name="Slide Number Placeholder 3"/>
          <p:cNvSpPr>
            <a:spLocks noGrp="1"/>
          </p:cNvSpPr>
          <p:nvPr>
            <p:ph type="sldNum" sz="quarter" idx="10"/>
          </p:nvPr>
        </p:nvSpPr>
        <p:spPr/>
        <p:txBody>
          <a:bodyPr/>
          <a:lstStyle/>
          <a:p>
            <a:fld id="{5BC0DAEC-5102-4790-9814-503F46E7CA3B}" type="slidenum">
              <a:rPr lang="en-GB" smtClean="0"/>
              <a:t>10</a:t>
            </a:fld>
            <a:endParaRPr lang="en-GB"/>
          </a:p>
        </p:txBody>
      </p:sp>
    </p:spTree>
    <p:extLst>
      <p:ext uri="{BB962C8B-B14F-4D97-AF65-F5344CB8AC3E}">
        <p14:creationId xmlns:p14="http://schemas.microsoft.com/office/powerpoint/2010/main" val="142193376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4A37E160-7C71-4131-89DA-A352545BE088}" type="datetimeFigureOut">
              <a:rPr lang="en-GB" smtClean="0"/>
              <a:t>22/09/2023</a:t>
            </a:fld>
            <a:endParaRPr lang="en-GB"/>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GB"/>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AEE3C761-A70B-45C4-9350-49CECCA038A4}" type="slidenum">
              <a:rPr lang="en-GB" smtClean="0"/>
              <a:t>‹#›</a:t>
            </a:fld>
            <a:endParaRPr lang="en-GB"/>
          </a:p>
        </p:txBody>
      </p:sp>
    </p:spTree>
    <p:extLst>
      <p:ext uri="{BB962C8B-B14F-4D97-AF65-F5344CB8AC3E}">
        <p14:creationId xmlns:p14="http://schemas.microsoft.com/office/powerpoint/2010/main" val="38789530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4A37E160-7C71-4131-89DA-A352545BE088}" type="datetimeFigureOut">
              <a:rPr lang="en-GB" smtClean="0"/>
              <a:t>22/09/2023</a:t>
            </a:fld>
            <a:endParaRPr lang="en-GB"/>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GB"/>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AEE3C761-A70B-45C4-9350-49CECCA038A4}" type="slidenum">
              <a:rPr lang="en-GB" smtClean="0"/>
              <a:t>‹#›</a:t>
            </a:fld>
            <a:endParaRPr lang="en-GB"/>
          </a:p>
        </p:txBody>
      </p:sp>
    </p:spTree>
    <p:extLst>
      <p:ext uri="{BB962C8B-B14F-4D97-AF65-F5344CB8AC3E}">
        <p14:creationId xmlns:p14="http://schemas.microsoft.com/office/powerpoint/2010/main" val="109001486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4A37E160-7C71-4131-89DA-A352545BE088}" type="datetimeFigureOut">
              <a:rPr lang="en-GB" smtClean="0"/>
              <a:t>22/09/2023</a:t>
            </a:fld>
            <a:endParaRPr lang="en-GB"/>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GB"/>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AEE3C761-A70B-45C4-9350-49CECCA038A4}" type="slidenum">
              <a:rPr lang="en-GB" smtClean="0"/>
              <a:t>‹#›</a:t>
            </a:fld>
            <a:endParaRPr lang="en-GB"/>
          </a:p>
        </p:txBody>
      </p:sp>
    </p:spTree>
    <p:extLst>
      <p:ext uri="{BB962C8B-B14F-4D97-AF65-F5344CB8AC3E}">
        <p14:creationId xmlns:p14="http://schemas.microsoft.com/office/powerpoint/2010/main" val="372930515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4A37E160-7C71-4131-89DA-A352545BE088}" type="datetimeFigureOut">
              <a:rPr lang="en-GB" smtClean="0"/>
              <a:t>22/09/2023</a:t>
            </a:fld>
            <a:endParaRPr lang="en-GB"/>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GB"/>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AEE3C761-A70B-45C4-9350-49CECCA038A4}" type="slidenum">
              <a:rPr lang="en-GB" smtClean="0"/>
              <a:t>‹#›</a:t>
            </a:fld>
            <a:endParaRPr lang="en-GB"/>
          </a:p>
        </p:txBody>
      </p:sp>
    </p:spTree>
    <p:extLst>
      <p:ext uri="{BB962C8B-B14F-4D97-AF65-F5344CB8AC3E}">
        <p14:creationId xmlns:p14="http://schemas.microsoft.com/office/powerpoint/2010/main" val="57319027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4A37E160-7C71-4131-89DA-A352545BE088}" type="datetimeFigureOut">
              <a:rPr lang="en-GB" smtClean="0"/>
              <a:t>22/09/2023</a:t>
            </a:fld>
            <a:endParaRPr lang="en-GB"/>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GB"/>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AEE3C761-A70B-45C4-9350-49CECCA038A4}" type="slidenum">
              <a:rPr lang="en-GB" smtClean="0"/>
              <a:t>‹#›</a:t>
            </a:fld>
            <a:endParaRPr lang="en-GB"/>
          </a:p>
        </p:txBody>
      </p:sp>
    </p:spTree>
    <p:extLst>
      <p:ext uri="{BB962C8B-B14F-4D97-AF65-F5344CB8AC3E}">
        <p14:creationId xmlns:p14="http://schemas.microsoft.com/office/powerpoint/2010/main" val="370078847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a:xfrm>
            <a:off x="838200" y="6356350"/>
            <a:ext cx="2743200" cy="365125"/>
          </a:xfrm>
          <a:prstGeom prst="rect">
            <a:avLst/>
          </a:prstGeom>
        </p:spPr>
        <p:txBody>
          <a:bodyPr/>
          <a:lstStyle/>
          <a:p>
            <a:fld id="{4A37E160-7C71-4131-89DA-A352545BE088}" type="datetimeFigureOut">
              <a:rPr lang="en-GB" smtClean="0"/>
              <a:t>22/09/2023</a:t>
            </a:fld>
            <a:endParaRPr lang="en-GB"/>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endParaRPr lang="en-GB"/>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AEE3C761-A70B-45C4-9350-49CECCA038A4}" type="slidenum">
              <a:rPr lang="en-GB" smtClean="0"/>
              <a:t>‹#›</a:t>
            </a:fld>
            <a:endParaRPr lang="en-GB"/>
          </a:p>
        </p:txBody>
      </p:sp>
    </p:spTree>
    <p:extLst>
      <p:ext uri="{BB962C8B-B14F-4D97-AF65-F5344CB8AC3E}">
        <p14:creationId xmlns:p14="http://schemas.microsoft.com/office/powerpoint/2010/main" val="47069190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a:xfrm>
            <a:off x="838200" y="6356350"/>
            <a:ext cx="2743200" cy="365125"/>
          </a:xfrm>
          <a:prstGeom prst="rect">
            <a:avLst/>
          </a:prstGeom>
        </p:spPr>
        <p:txBody>
          <a:bodyPr/>
          <a:lstStyle/>
          <a:p>
            <a:fld id="{4A37E160-7C71-4131-89DA-A352545BE088}" type="datetimeFigureOut">
              <a:rPr lang="en-GB" smtClean="0"/>
              <a:t>22/09/2023</a:t>
            </a:fld>
            <a:endParaRPr lang="en-GB"/>
          </a:p>
        </p:txBody>
      </p:sp>
      <p:sp>
        <p:nvSpPr>
          <p:cNvPr id="8" name="Footer Placeholder 7"/>
          <p:cNvSpPr>
            <a:spLocks noGrp="1"/>
          </p:cNvSpPr>
          <p:nvPr>
            <p:ph type="ftr" sz="quarter" idx="11"/>
          </p:nvPr>
        </p:nvSpPr>
        <p:spPr>
          <a:xfrm>
            <a:off x="4038600" y="6356350"/>
            <a:ext cx="4114800" cy="365125"/>
          </a:xfrm>
          <a:prstGeom prst="rect">
            <a:avLst/>
          </a:prstGeom>
        </p:spPr>
        <p:txBody>
          <a:bodyPr/>
          <a:lstStyle/>
          <a:p>
            <a:endParaRPr lang="en-GB"/>
          </a:p>
        </p:txBody>
      </p:sp>
      <p:sp>
        <p:nvSpPr>
          <p:cNvPr id="9" name="Slide Number Placeholder 8"/>
          <p:cNvSpPr>
            <a:spLocks noGrp="1"/>
          </p:cNvSpPr>
          <p:nvPr>
            <p:ph type="sldNum" sz="quarter" idx="12"/>
          </p:nvPr>
        </p:nvSpPr>
        <p:spPr>
          <a:xfrm>
            <a:off x="8610600" y="6356350"/>
            <a:ext cx="2743200" cy="365125"/>
          </a:xfrm>
          <a:prstGeom prst="rect">
            <a:avLst/>
          </a:prstGeom>
        </p:spPr>
        <p:txBody>
          <a:bodyPr/>
          <a:lstStyle/>
          <a:p>
            <a:fld id="{AEE3C761-A70B-45C4-9350-49CECCA038A4}" type="slidenum">
              <a:rPr lang="en-GB" smtClean="0"/>
              <a:t>‹#›</a:t>
            </a:fld>
            <a:endParaRPr lang="en-GB"/>
          </a:p>
        </p:txBody>
      </p:sp>
    </p:spTree>
    <p:extLst>
      <p:ext uri="{BB962C8B-B14F-4D97-AF65-F5344CB8AC3E}">
        <p14:creationId xmlns:p14="http://schemas.microsoft.com/office/powerpoint/2010/main" val="112630756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a:xfrm>
            <a:off x="838200" y="6356350"/>
            <a:ext cx="2743200" cy="365125"/>
          </a:xfrm>
          <a:prstGeom prst="rect">
            <a:avLst/>
          </a:prstGeom>
        </p:spPr>
        <p:txBody>
          <a:bodyPr/>
          <a:lstStyle/>
          <a:p>
            <a:fld id="{4A37E160-7C71-4131-89DA-A352545BE088}" type="datetimeFigureOut">
              <a:rPr lang="en-GB" smtClean="0"/>
              <a:t>22/09/2023</a:t>
            </a:fld>
            <a:endParaRPr lang="en-GB"/>
          </a:p>
        </p:txBody>
      </p:sp>
      <p:sp>
        <p:nvSpPr>
          <p:cNvPr id="4" name="Footer Placeholder 3"/>
          <p:cNvSpPr>
            <a:spLocks noGrp="1"/>
          </p:cNvSpPr>
          <p:nvPr>
            <p:ph type="ftr" sz="quarter" idx="11"/>
          </p:nvPr>
        </p:nvSpPr>
        <p:spPr>
          <a:xfrm>
            <a:off x="4038600" y="6356350"/>
            <a:ext cx="4114800" cy="365125"/>
          </a:xfrm>
          <a:prstGeom prst="rect">
            <a:avLst/>
          </a:prstGeom>
        </p:spPr>
        <p:txBody>
          <a:bodyPr/>
          <a:lstStyle/>
          <a:p>
            <a:endParaRPr lang="en-GB"/>
          </a:p>
        </p:txBody>
      </p:sp>
      <p:sp>
        <p:nvSpPr>
          <p:cNvPr id="5" name="Slide Number Placeholder 4"/>
          <p:cNvSpPr>
            <a:spLocks noGrp="1"/>
          </p:cNvSpPr>
          <p:nvPr>
            <p:ph type="sldNum" sz="quarter" idx="12"/>
          </p:nvPr>
        </p:nvSpPr>
        <p:spPr>
          <a:xfrm>
            <a:off x="8610600" y="6356350"/>
            <a:ext cx="2743200" cy="365125"/>
          </a:xfrm>
          <a:prstGeom prst="rect">
            <a:avLst/>
          </a:prstGeom>
        </p:spPr>
        <p:txBody>
          <a:bodyPr/>
          <a:lstStyle/>
          <a:p>
            <a:fld id="{AEE3C761-A70B-45C4-9350-49CECCA038A4}" type="slidenum">
              <a:rPr lang="en-GB" smtClean="0"/>
              <a:t>‹#›</a:t>
            </a:fld>
            <a:endParaRPr lang="en-GB"/>
          </a:p>
        </p:txBody>
      </p:sp>
    </p:spTree>
    <p:extLst>
      <p:ext uri="{BB962C8B-B14F-4D97-AF65-F5344CB8AC3E}">
        <p14:creationId xmlns:p14="http://schemas.microsoft.com/office/powerpoint/2010/main" val="5247179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838200" y="6356350"/>
            <a:ext cx="2743200" cy="365125"/>
          </a:xfrm>
          <a:prstGeom prst="rect">
            <a:avLst/>
          </a:prstGeom>
        </p:spPr>
        <p:txBody>
          <a:bodyPr/>
          <a:lstStyle/>
          <a:p>
            <a:fld id="{4A37E160-7C71-4131-89DA-A352545BE088}" type="datetimeFigureOut">
              <a:rPr lang="en-GB" smtClean="0"/>
              <a:t>22/09/2023</a:t>
            </a:fld>
            <a:endParaRPr lang="en-GB"/>
          </a:p>
        </p:txBody>
      </p:sp>
      <p:sp>
        <p:nvSpPr>
          <p:cNvPr id="3" name="Footer Placeholder 2"/>
          <p:cNvSpPr>
            <a:spLocks noGrp="1"/>
          </p:cNvSpPr>
          <p:nvPr>
            <p:ph type="ftr" sz="quarter" idx="11"/>
          </p:nvPr>
        </p:nvSpPr>
        <p:spPr>
          <a:xfrm>
            <a:off x="4038600" y="6356350"/>
            <a:ext cx="4114800" cy="365125"/>
          </a:xfrm>
          <a:prstGeom prst="rect">
            <a:avLst/>
          </a:prstGeom>
        </p:spPr>
        <p:txBody>
          <a:bodyPr/>
          <a:lstStyle/>
          <a:p>
            <a:endParaRPr lang="en-GB"/>
          </a:p>
        </p:txBody>
      </p:sp>
      <p:sp>
        <p:nvSpPr>
          <p:cNvPr id="4" name="Slide Number Placeholder 3"/>
          <p:cNvSpPr>
            <a:spLocks noGrp="1"/>
          </p:cNvSpPr>
          <p:nvPr>
            <p:ph type="sldNum" sz="quarter" idx="12"/>
          </p:nvPr>
        </p:nvSpPr>
        <p:spPr>
          <a:xfrm>
            <a:off x="8610600" y="6356350"/>
            <a:ext cx="2743200" cy="365125"/>
          </a:xfrm>
          <a:prstGeom prst="rect">
            <a:avLst/>
          </a:prstGeom>
        </p:spPr>
        <p:txBody>
          <a:bodyPr/>
          <a:lstStyle/>
          <a:p>
            <a:fld id="{AEE3C761-A70B-45C4-9350-49CECCA038A4}" type="slidenum">
              <a:rPr lang="en-GB" smtClean="0"/>
              <a:t>‹#›</a:t>
            </a:fld>
            <a:endParaRPr lang="en-GB"/>
          </a:p>
        </p:txBody>
      </p:sp>
    </p:spTree>
    <p:extLst>
      <p:ext uri="{BB962C8B-B14F-4D97-AF65-F5344CB8AC3E}">
        <p14:creationId xmlns:p14="http://schemas.microsoft.com/office/powerpoint/2010/main" val="405665001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a:xfrm>
            <a:off x="838200" y="6356350"/>
            <a:ext cx="2743200" cy="365125"/>
          </a:xfrm>
          <a:prstGeom prst="rect">
            <a:avLst/>
          </a:prstGeom>
        </p:spPr>
        <p:txBody>
          <a:bodyPr/>
          <a:lstStyle/>
          <a:p>
            <a:fld id="{4A37E160-7C71-4131-89DA-A352545BE088}" type="datetimeFigureOut">
              <a:rPr lang="en-GB" smtClean="0"/>
              <a:t>22/09/2023</a:t>
            </a:fld>
            <a:endParaRPr lang="en-GB"/>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endParaRPr lang="en-GB"/>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AEE3C761-A70B-45C4-9350-49CECCA038A4}" type="slidenum">
              <a:rPr lang="en-GB" smtClean="0"/>
              <a:t>‹#›</a:t>
            </a:fld>
            <a:endParaRPr lang="en-GB"/>
          </a:p>
        </p:txBody>
      </p:sp>
    </p:spTree>
    <p:extLst>
      <p:ext uri="{BB962C8B-B14F-4D97-AF65-F5344CB8AC3E}">
        <p14:creationId xmlns:p14="http://schemas.microsoft.com/office/powerpoint/2010/main" val="1049876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a:xfrm>
            <a:off x="838200" y="6356350"/>
            <a:ext cx="2743200" cy="365125"/>
          </a:xfrm>
          <a:prstGeom prst="rect">
            <a:avLst/>
          </a:prstGeom>
        </p:spPr>
        <p:txBody>
          <a:bodyPr/>
          <a:lstStyle/>
          <a:p>
            <a:fld id="{4A37E160-7C71-4131-89DA-A352545BE088}" type="datetimeFigureOut">
              <a:rPr lang="en-GB" smtClean="0"/>
              <a:t>22/09/2023</a:t>
            </a:fld>
            <a:endParaRPr lang="en-GB"/>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endParaRPr lang="en-GB"/>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AEE3C761-A70B-45C4-9350-49CECCA038A4}" type="slidenum">
              <a:rPr lang="en-GB" smtClean="0"/>
              <a:t>‹#›</a:t>
            </a:fld>
            <a:endParaRPr lang="en-GB"/>
          </a:p>
        </p:txBody>
      </p:sp>
    </p:spTree>
    <p:extLst>
      <p:ext uri="{BB962C8B-B14F-4D97-AF65-F5344CB8AC3E}">
        <p14:creationId xmlns:p14="http://schemas.microsoft.com/office/powerpoint/2010/main" val="133941981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pic>
        <p:nvPicPr>
          <p:cNvPr id="7" name="Picture 4" descr="Image preview"/>
          <p:cNvPicPr>
            <a:picLocks noChangeAspect="1" noChangeArrowheads="1"/>
          </p:cNvPicPr>
          <p:nvPr userDrawn="1"/>
        </p:nvPicPr>
        <p:blipFill>
          <a:blip r:embed="rId13" cstate="print">
            <a:extLst>
              <a:ext uri="{28A0092B-C50C-407E-A947-70E740481C1C}">
                <a14:useLocalDpi xmlns:a14="http://schemas.microsoft.com/office/drawing/2010/main" val="0"/>
              </a:ext>
            </a:extLst>
          </a:blip>
          <a:srcRect/>
          <a:stretch>
            <a:fillRect/>
          </a:stretch>
        </p:blipFill>
        <p:spPr bwMode="auto">
          <a:xfrm>
            <a:off x="10668000" y="5257800"/>
            <a:ext cx="1361133" cy="154855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07144349"/>
      </p:ext>
    </p:extLst>
  </p:cSld>
  <p:clrMap bg1="lt1" tx1="dk1" bg2="lt2" tx2="dk2" accent1="accent1" accent2="accent2" accent3="accent3" accent4="accent4" accent5="accent5" accent6="accent6" hlink="hlink" folHlink="folHlink"/>
  <p:sldLayoutIdLst>
    <p:sldLayoutId id="2147483679" r:id="rId1"/>
    <p:sldLayoutId id="2147483680" r:id="rId2"/>
    <p:sldLayoutId id="2147483681" r:id="rId3"/>
    <p:sldLayoutId id="2147483682" r:id="rId4"/>
    <p:sldLayoutId id="2147483683" r:id="rId5"/>
    <p:sldLayoutId id="2147483684" r:id="rId6"/>
    <p:sldLayoutId id="2147483685" r:id="rId7"/>
    <p:sldLayoutId id="2147483686" r:id="rId8"/>
    <p:sldLayoutId id="2147483687" r:id="rId9"/>
    <p:sldLayoutId id="2147483688" r:id="rId10"/>
    <p:sldLayoutId id="214748368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7.jpeg"/><Relationship Id="rId4" Type="http://schemas.openxmlformats.org/officeDocument/2006/relationships/image" Target="../media/image6.png"/></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b="1" dirty="0"/>
              <a:t>Year 2 Meeting 2023</a:t>
            </a:r>
            <a:endParaRPr lang="en-GB" b="1" dirty="0"/>
          </a:p>
        </p:txBody>
      </p:sp>
      <p:sp>
        <p:nvSpPr>
          <p:cNvPr id="4" name="Subtitle 3"/>
          <p:cNvSpPr>
            <a:spLocks noGrp="1"/>
          </p:cNvSpPr>
          <p:nvPr>
            <p:ph type="subTitle" idx="1"/>
          </p:nvPr>
        </p:nvSpPr>
        <p:spPr/>
        <p:txBody>
          <a:bodyPr vert="horz" lIns="91440" tIns="45720" rIns="91440" bIns="45720" rtlCol="0" anchor="t">
            <a:normAutofit/>
          </a:bodyPr>
          <a:lstStyle/>
          <a:p>
            <a:r>
              <a:rPr lang="en-US"/>
              <a:t>Led by: </a:t>
            </a:r>
            <a:r>
              <a:rPr lang="en-US" err="1"/>
              <a:t>Mrs</a:t>
            </a:r>
            <a:r>
              <a:rPr lang="en-US"/>
              <a:t> Watts</a:t>
            </a:r>
            <a:endParaRPr lang="en-GB"/>
          </a:p>
        </p:txBody>
      </p:sp>
      <p:pic>
        <p:nvPicPr>
          <p:cNvPr id="7" name="Picture 4" descr="Image preview"/>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668000" y="5257800"/>
            <a:ext cx="1361133" cy="154855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3433218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3600508307"/>
              </p:ext>
            </p:extLst>
          </p:nvPr>
        </p:nvGraphicFramePr>
        <p:xfrm>
          <a:off x="838200" y="1690688"/>
          <a:ext cx="10617200" cy="3291840"/>
        </p:xfrm>
        <a:graphic>
          <a:graphicData uri="http://schemas.openxmlformats.org/drawingml/2006/table">
            <a:tbl>
              <a:tblPr firstRow="1" bandRow="1">
                <a:tableStyleId>{5C22544A-7EE6-4342-B048-85BDC9FD1C3A}</a:tableStyleId>
              </a:tblPr>
              <a:tblGrid>
                <a:gridCol w="5308600">
                  <a:extLst>
                    <a:ext uri="{9D8B030D-6E8A-4147-A177-3AD203B41FA5}">
                      <a16:colId xmlns:a16="http://schemas.microsoft.com/office/drawing/2014/main" val="2014841377"/>
                    </a:ext>
                  </a:extLst>
                </a:gridCol>
                <a:gridCol w="5308600">
                  <a:extLst>
                    <a:ext uri="{9D8B030D-6E8A-4147-A177-3AD203B41FA5}">
                      <a16:colId xmlns:a16="http://schemas.microsoft.com/office/drawing/2014/main" val="1673709951"/>
                    </a:ext>
                  </a:extLst>
                </a:gridCol>
              </a:tblGrid>
              <a:tr h="370840">
                <a:tc>
                  <a:txBody>
                    <a:bodyPr/>
                    <a:lstStyle/>
                    <a:p>
                      <a:r>
                        <a:rPr lang="en-US" sz="3200" dirty="0"/>
                        <a:t>Term</a:t>
                      </a:r>
                      <a:endParaRPr lang="en-GB" sz="3200" dirty="0"/>
                    </a:p>
                  </a:txBody>
                  <a:tcPr/>
                </a:tc>
                <a:tc>
                  <a:txBody>
                    <a:bodyPr/>
                    <a:lstStyle/>
                    <a:p>
                      <a:r>
                        <a:rPr lang="en-US" sz="3200" dirty="0"/>
                        <a:t>Event</a:t>
                      </a:r>
                      <a:endParaRPr lang="en-GB" sz="3200" dirty="0"/>
                    </a:p>
                  </a:txBody>
                  <a:tcPr/>
                </a:tc>
                <a:extLst>
                  <a:ext uri="{0D108BD9-81ED-4DB2-BD59-A6C34878D82A}">
                    <a16:rowId xmlns:a16="http://schemas.microsoft.com/office/drawing/2014/main" val="2345084266"/>
                  </a:ext>
                </a:extLst>
              </a:tr>
              <a:tr h="370840">
                <a:tc>
                  <a:txBody>
                    <a:bodyPr/>
                    <a:lstStyle/>
                    <a:p>
                      <a:r>
                        <a:rPr lang="en-US" sz="3200" dirty="0"/>
                        <a:t>Autumn </a:t>
                      </a:r>
                      <a:endParaRPr lang="en-GB" sz="3200" dirty="0"/>
                    </a:p>
                  </a:txBody>
                  <a:tcPr/>
                </a:tc>
                <a:tc>
                  <a:txBody>
                    <a:bodyPr/>
                    <a:lstStyle/>
                    <a:p>
                      <a:r>
                        <a:rPr lang="en-US" sz="3200" dirty="0"/>
                        <a:t>Buckingham Palace (£7.50)</a:t>
                      </a:r>
                    </a:p>
                  </a:txBody>
                  <a:tcPr/>
                </a:tc>
                <a:extLst>
                  <a:ext uri="{0D108BD9-81ED-4DB2-BD59-A6C34878D82A}">
                    <a16:rowId xmlns:a16="http://schemas.microsoft.com/office/drawing/2014/main" val="933305608"/>
                  </a:ext>
                </a:extLst>
              </a:tr>
              <a:tr h="370840">
                <a:tc>
                  <a:txBody>
                    <a:bodyPr/>
                    <a:lstStyle/>
                    <a:p>
                      <a:r>
                        <a:rPr lang="en-US" sz="3200" dirty="0"/>
                        <a:t>Spring </a:t>
                      </a:r>
                      <a:endParaRPr lang="en-GB" sz="3200" dirty="0"/>
                    </a:p>
                  </a:txBody>
                  <a:tcPr/>
                </a:tc>
                <a:tc>
                  <a:txBody>
                    <a:bodyPr/>
                    <a:lstStyle/>
                    <a:p>
                      <a:r>
                        <a:rPr lang="en-US" sz="3200" dirty="0"/>
                        <a:t>Marsh Farm/farm. (£12.50)</a:t>
                      </a:r>
                    </a:p>
                    <a:p>
                      <a:pPr lvl="0">
                        <a:buNone/>
                      </a:pPr>
                      <a:r>
                        <a:rPr lang="en-US" sz="3200" dirty="0"/>
                        <a:t>Great Fire of London Workshop (Free)</a:t>
                      </a:r>
                    </a:p>
                  </a:txBody>
                  <a:tcPr/>
                </a:tc>
                <a:extLst>
                  <a:ext uri="{0D108BD9-81ED-4DB2-BD59-A6C34878D82A}">
                    <a16:rowId xmlns:a16="http://schemas.microsoft.com/office/drawing/2014/main" val="2427450486"/>
                  </a:ext>
                </a:extLst>
              </a:tr>
              <a:tr h="370840">
                <a:tc>
                  <a:txBody>
                    <a:bodyPr/>
                    <a:lstStyle/>
                    <a:p>
                      <a:r>
                        <a:rPr lang="en-US" sz="3200" dirty="0"/>
                        <a:t>Summer</a:t>
                      </a:r>
                      <a:endParaRPr lang="en-GB" sz="3200" dirty="0"/>
                    </a:p>
                  </a:txBody>
                  <a:tcPr/>
                </a:tc>
                <a:tc>
                  <a:txBody>
                    <a:bodyPr/>
                    <a:lstStyle/>
                    <a:p>
                      <a:r>
                        <a:rPr lang="en-US" sz="3200" dirty="0"/>
                        <a:t> Country park (TBC)</a:t>
                      </a:r>
                    </a:p>
                  </a:txBody>
                  <a:tcPr/>
                </a:tc>
                <a:extLst>
                  <a:ext uri="{0D108BD9-81ED-4DB2-BD59-A6C34878D82A}">
                    <a16:rowId xmlns:a16="http://schemas.microsoft.com/office/drawing/2014/main" val="925134809"/>
                  </a:ext>
                </a:extLst>
              </a:tr>
            </a:tbl>
          </a:graphicData>
        </a:graphic>
      </p:graphicFrame>
      <p:sp>
        <p:nvSpPr>
          <p:cNvPr id="5" name="Title 1"/>
          <p:cNvSpPr>
            <a:spLocks noGrp="1"/>
          </p:cNvSpPr>
          <p:nvPr>
            <p:ph type="title"/>
          </p:nvPr>
        </p:nvSpPr>
        <p:spPr>
          <a:xfrm>
            <a:off x="838200" y="365125"/>
            <a:ext cx="10515600" cy="1325563"/>
          </a:xfrm>
        </p:spPr>
        <p:txBody>
          <a:bodyPr/>
          <a:lstStyle/>
          <a:p>
            <a:r>
              <a:rPr lang="en-US" b="1" u="sng"/>
              <a:t>Experiences:</a:t>
            </a:r>
            <a:br>
              <a:rPr lang="en-US" b="1" u="sng"/>
            </a:br>
            <a:r>
              <a:rPr lang="en-US">
                <a:cs typeface="Calibri Light"/>
              </a:rPr>
              <a:t>(Cost was from last year so may differ.)</a:t>
            </a:r>
          </a:p>
        </p:txBody>
      </p:sp>
    </p:spTree>
    <p:extLst>
      <p:ext uri="{BB962C8B-B14F-4D97-AF65-F5344CB8AC3E}">
        <p14:creationId xmlns:p14="http://schemas.microsoft.com/office/powerpoint/2010/main" val="379083293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3F67CE-58F7-28B4-53E2-CF1E92E12010}"/>
              </a:ext>
            </a:extLst>
          </p:cNvPr>
          <p:cNvSpPr>
            <a:spLocks noGrp="1"/>
          </p:cNvSpPr>
          <p:nvPr>
            <p:ph type="title"/>
          </p:nvPr>
        </p:nvSpPr>
        <p:spPr/>
        <p:txBody>
          <a:bodyPr/>
          <a:lstStyle/>
          <a:p>
            <a:r>
              <a:rPr lang="en-US" b="1" u="sng">
                <a:cs typeface="Calibri Light"/>
              </a:rPr>
              <a:t>Attendance</a:t>
            </a:r>
            <a:endParaRPr lang="en-US">
              <a:cs typeface="Calibri Light" panose="020F0302020204030204"/>
            </a:endParaRPr>
          </a:p>
        </p:txBody>
      </p:sp>
      <p:graphicFrame>
        <p:nvGraphicFramePr>
          <p:cNvPr id="5" name="Table 5">
            <a:extLst>
              <a:ext uri="{FF2B5EF4-FFF2-40B4-BE49-F238E27FC236}">
                <a16:creationId xmlns:a16="http://schemas.microsoft.com/office/drawing/2014/main" id="{AF7B4B8B-2CA7-27F6-F0AE-B82C7C66CD84}"/>
              </a:ext>
            </a:extLst>
          </p:cNvPr>
          <p:cNvGraphicFramePr>
            <a:graphicFrameLocks noGrp="1"/>
          </p:cNvGraphicFramePr>
          <p:nvPr>
            <p:extLst>
              <p:ext uri="{D42A27DB-BD31-4B8C-83A1-F6EECF244321}">
                <p14:modId xmlns:p14="http://schemas.microsoft.com/office/powerpoint/2010/main" val="750670207"/>
              </p:ext>
            </p:extLst>
          </p:nvPr>
        </p:nvGraphicFramePr>
        <p:xfrm>
          <a:off x="1433285" y="2648856"/>
          <a:ext cx="8672367" cy="3036891"/>
        </p:xfrm>
        <a:graphic>
          <a:graphicData uri="http://schemas.openxmlformats.org/drawingml/2006/table">
            <a:tbl>
              <a:tblPr firstRow="1" bandRow="1">
                <a:tableStyleId>{5C22544A-7EE6-4342-B048-85BDC9FD1C3A}</a:tableStyleId>
              </a:tblPr>
              <a:tblGrid>
                <a:gridCol w="2890789">
                  <a:extLst>
                    <a:ext uri="{9D8B030D-6E8A-4147-A177-3AD203B41FA5}">
                      <a16:colId xmlns:a16="http://schemas.microsoft.com/office/drawing/2014/main" val="1019464853"/>
                    </a:ext>
                  </a:extLst>
                </a:gridCol>
                <a:gridCol w="2890789">
                  <a:extLst>
                    <a:ext uri="{9D8B030D-6E8A-4147-A177-3AD203B41FA5}">
                      <a16:colId xmlns:a16="http://schemas.microsoft.com/office/drawing/2014/main" val="196030415"/>
                    </a:ext>
                  </a:extLst>
                </a:gridCol>
                <a:gridCol w="2890789">
                  <a:extLst>
                    <a:ext uri="{9D8B030D-6E8A-4147-A177-3AD203B41FA5}">
                      <a16:colId xmlns:a16="http://schemas.microsoft.com/office/drawing/2014/main" val="2969399311"/>
                    </a:ext>
                  </a:extLst>
                </a:gridCol>
              </a:tblGrid>
              <a:tr h="438159">
                <a:tc>
                  <a:txBody>
                    <a:bodyPr/>
                    <a:lstStyle/>
                    <a:p>
                      <a:r>
                        <a:rPr lang="en-US"/>
                        <a:t>Percentage</a:t>
                      </a:r>
                    </a:p>
                  </a:txBody>
                  <a:tcPr/>
                </a:tc>
                <a:tc>
                  <a:txBody>
                    <a:bodyPr/>
                    <a:lstStyle/>
                    <a:p>
                      <a:r>
                        <a:rPr lang="en-US"/>
                        <a:t>Number of Days in School</a:t>
                      </a:r>
                    </a:p>
                  </a:txBody>
                  <a:tcPr/>
                </a:tc>
                <a:tc>
                  <a:txBody>
                    <a:bodyPr/>
                    <a:lstStyle/>
                    <a:p>
                      <a:pPr lvl="0">
                        <a:buNone/>
                      </a:pPr>
                      <a:r>
                        <a:rPr lang="en-US"/>
                        <a:t>Number of Days Missed</a:t>
                      </a:r>
                    </a:p>
                  </a:txBody>
                  <a:tcPr/>
                </a:tc>
                <a:extLst>
                  <a:ext uri="{0D108BD9-81ED-4DB2-BD59-A6C34878D82A}">
                    <a16:rowId xmlns:a16="http://schemas.microsoft.com/office/drawing/2014/main" val="4252965611"/>
                  </a:ext>
                </a:extLst>
              </a:tr>
              <a:tr h="649683">
                <a:tc>
                  <a:txBody>
                    <a:bodyPr/>
                    <a:lstStyle/>
                    <a:p>
                      <a:r>
                        <a:rPr lang="en-US" sz="3200"/>
                        <a:t>100% </a:t>
                      </a:r>
                    </a:p>
                  </a:txBody>
                  <a:tcPr/>
                </a:tc>
                <a:tc>
                  <a:txBody>
                    <a:bodyPr/>
                    <a:lstStyle/>
                    <a:p>
                      <a:r>
                        <a:rPr lang="en-US" sz="3200"/>
                        <a:t>190</a:t>
                      </a:r>
                    </a:p>
                  </a:txBody>
                  <a:tcPr/>
                </a:tc>
                <a:tc>
                  <a:txBody>
                    <a:bodyPr/>
                    <a:lstStyle/>
                    <a:p>
                      <a:pPr lvl="0">
                        <a:buNone/>
                      </a:pPr>
                      <a:r>
                        <a:rPr lang="en-US" sz="3200"/>
                        <a:t>0</a:t>
                      </a:r>
                    </a:p>
                  </a:txBody>
                  <a:tcPr/>
                </a:tc>
                <a:extLst>
                  <a:ext uri="{0D108BD9-81ED-4DB2-BD59-A6C34878D82A}">
                    <a16:rowId xmlns:a16="http://schemas.microsoft.com/office/drawing/2014/main" val="1126433483"/>
                  </a:ext>
                </a:extLst>
              </a:tr>
              <a:tr h="649683">
                <a:tc>
                  <a:txBody>
                    <a:bodyPr/>
                    <a:lstStyle/>
                    <a:p>
                      <a:r>
                        <a:rPr lang="en-US" sz="3200"/>
                        <a:t>96%</a:t>
                      </a:r>
                    </a:p>
                  </a:txBody>
                  <a:tcPr/>
                </a:tc>
                <a:tc>
                  <a:txBody>
                    <a:bodyPr/>
                    <a:lstStyle/>
                    <a:p>
                      <a:r>
                        <a:rPr lang="en-US" sz="3200"/>
                        <a:t>183</a:t>
                      </a:r>
                    </a:p>
                  </a:txBody>
                  <a:tcPr/>
                </a:tc>
                <a:tc>
                  <a:txBody>
                    <a:bodyPr/>
                    <a:lstStyle/>
                    <a:p>
                      <a:pPr lvl="0">
                        <a:buNone/>
                      </a:pPr>
                      <a:r>
                        <a:rPr lang="en-US" sz="3200"/>
                        <a:t>7</a:t>
                      </a:r>
                    </a:p>
                  </a:txBody>
                  <a:tcPr/>
                </a:tc>
                <a:extLst>
                  <a:ext uri="{0D108BD9-81ED-4DB2-BD59-A6C34878D82A}">
                    <a16:rowId xmlns:a16="http://schemas.microsoft.com/office/drawing/2014/main" val="3741281151"/>
                  </a:ext>
                </a:extLst>
              </a:tr>
              <a:tr h="649683">
                <a:tc>
                  <a:txBody>
                    <a:bodyPr/>
                    <a:lstStyle/>
                    <a:p>
                      <a:pPr lvl="0">
                        <a:buNone/>
                      </a:pPr>
                      <a:r>
                        <a:rPr lang="en-US" sz="3200"/>
                        <a:t>95% </a:t>
                      </a:r>
                    </a:p>
                  </a:txBody>
                  <a:tcPr/>
                </a:tc>
                <a:tc>
                  <a:txBody>
                    <a:bodyPr/>
                    <a:lstStyle/>
                    <a:p>
                      <a:pPr lvl="0">
                        <a:buNone/>
                      </a:pPr>
                      <a:r>
                        <a:rPr lang="en-US" sz="3200"/>
                        <a:t>181</a:t>
                      </a:r>
                    </a:p>
                  </a:txBody>
                  <a:tcPr/>
                </a:tc>
                <a:tc>
                  <a:txBody>
                    <a:bodyPr/>
                    <a:lstStyle/>
                    <a:p>
                      <a:pPr lvl="0">
                        <a:buNone/>
                      </a:pPr>
                      <a:r>
                        <a:rPr lang="en-US" sz="3200"/>
                        <a:t>9</a:t>
                      </a:r>
                    </a:p>
                  </a:txBody>
                  <a:tcPr/>
                </a:tc>
                <a:extLst>
                  <a:ext uri="{0D108BD9-81ED-4DB2-BD59-A6C34878D82A}">
                    <a16:rowId xmlns:a16="http://schemas.microsoft.com/office/drawing/2014/main" val="1405311706"/>
                  </a:ext>
                </a:extLst>
              </a:tr>
              <a:tr h="649683">
                <a:tc>
                  <a:txBody>
                    <a:bodyPr/>
                    <a:lstStyle/>
                    <a:p>
                      <a:pPr lvl="0">
                        <a:buNone/>
                      </a:pPr>
                      <a:r>
                        <a:rPr lang="en-US" sz="3200"/>
                        <a:t>90%</a:t>
                      </a:r>
                    </a:p>
                  </a:txBody>
                  <a:tcPr/>
                </a:tc>
                <a:tc>
                  <a:txBody>
                    <a:bodyPr/>
                    <a:lstStyle/>
                    <a:p>
                      <a:pPr lvl="0">
                        <a:buNone/>
                      </a:pPr>
                      <a:r>
                        <a:rPr lang="en-US" sz="3200"/>
                        <a:t>171</a:t>
                      </a:r>
                    </a:p>
                  </a:txBody>
                  <a:tcPr/>
                </a:tc>
                <a:tc>
                  <a:txBody>
                    <a:bodyPr/>
                    <a:lstStyle/>
                    <a:p>
                      <a:pPr lvl="0">
                        <a:buNone/>
                      </a:pPr>
                      <a:r>
                        <a:rPr lang="en-US" sz="3200"/>
                        <a:t>19</a:t>
                      </a:r>
                    </a:p>
                  </a:txBody>
                  <a:tcPr/>
                </a:tc>
                <a:extLst>
                  <a:ext uri="{0D108BD9-81ED-4DB2-BD59-A6C34878D82A}">
                    <a16:rowId xmlns:a16="http://schemas.microsoft.com/office/drawing/2014/main" val="1588982804"/>
                  </a:ext>
                </a:extLst>
              </a:tr>
            </a:tbl>
          </a:graphicData>
        </a:graphic>
      </p:graphicFrame>
    </p:spTree>
    <p:extLst>
      <p:ext uri="{BB962C8B-B14F-4D97-AF65-F5344CB8AC3E}">
        <p14:creationId xmlns:p14="http://schemas.microsoft.com/office/powerpoint/2010/main" val="193983786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FD364480-746A-81E7-43AA-6CA6809E6D76}"/>
              </a:ext>
            </a:extLst>
          </p:cNvPr>
          <p:cNvSpPr txBox="1"/>
          <p:nvPr/>
        </p:nvSpPr>
        <p:spPr>
          <a:xfrm>
            <a:off x="1549401" y="4388757"/>
            <a:ext cx="7287984" cy="193899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endParaRPr lang="en-US" sz="2000" b="1">
              <a:cs typeface="Calibri"/>
            </a:endParaRPr>
          </a:p>
          <a:p>
            <a:r>
              <a:rPr lang="en-US" sz="2000" b="1">
                <a:cs typeface="Calibri"/>
              </a:rPr>
              <a:t>If your child has 90% attendance they will miss the equivalent of:</a:t>
            </a:r>
          </a:p>
          <a:p>
            <a:r>
              <a:rPr lang="en-US" sz="2000" b="1">
                <a:cs typeface="Calibri"/>
              </a:rPr>
              <a:t>½ day per week</a:t>
            </a:r>
          </a:p>
          <a:p>
            <a:r>
              <a:rPr lang="en-US" sz="2000" b="1">
                <a:cs typeface="Calibri"/>
              </a:rPr>
              <a:t>19 days a year </a:t>
            </a:r>
          </a:p>
          <a:p>
            <a:r>
              <a:rPr lang="en-US" sz="2000" b="1">
                <a:cs typeface="Calibri"/>
              </a:rPr>
              <a:t>247 days over the 13 statutory years of education or 1 year and 10 weeks. </a:t>
            </a:r>
          </a:p>
        </p:txBody>
      </p:sp>
      <p:graphicFrame>
        <p:nvGraphicFramePr>
          <p:cNvPr id="4" name="Table 3">
            <a:extLst>
              <a:ext uri="{FF2B5EF4-FFF2-40B4-BE49-F238E27FC236}">
                <a16:creationId xmlns:a16="http://schemas.microsoft.com/office/drawing/2014/main" id="{17AA94BB-BB6B-74D1-5B23-680556F97F90}"/>
              </a:ext>
            </a:extLst>
          </p:cNvPr>
          <p:cNvGraphicFramePr>
            <a:graphicFrameLocks noGrp="1"/>
          </p:cNvGraphicFramePr>
          <p:nvPr>
            <p:extLst>
              <p:ext uri="{D42A27DB-BD31-4B8C-83A1-F6EECF244321}">
                <p14:modId xmlns:p14="http://schemas.microsoft.com/office/powerpoint/2010/main" val="4085983145"/>
              </p:ext>
            </p:extLst>
          </p:nvPr>
        </p:nvGraphicFramePr>
        <p:xfrm>
          <a:off x="343651" y="265664"/>
          <a:ext cx="11344275" cy="3973830"/>
        </p:xfrm>
        <a:graphic>
          <a:graphicData uri="http://schemas.openxmlformats.org/drawingml/2006/table">
            <a:tbl>
              <a:tblPr firstRow="1" firstCol="1" bandRow="1">
                <a:tableStyleId>{5C22544A-7EE6-4342-B048-85BDC9FD1C3A}</a:tableStyleId>
              </a:tblPr>
              <a:tblGrid>
                <a:gridCol w="3781425">
                  <a:extLst>
                    <a:ext uri="{9D8B030D-6E8A-4147-A177-3AD203B41FA5}">
                      <a16:colId xmlns:a16="http://schemas.microsoft.com/office/drawing/2014/main" val="3091966275"/>
                    </a:ext>
                  </a:extLst>
                </a:gridCol>
                <a:gridCol w="3781425">
                  <a:extLst>
                    <a:ext uri="{9D8B030D-6E8A-4147-A177-3AD203B41FA5}">
                      <a16:colId xmlns:a16="http://schemas.microsoft.com/office/drawing/2014/main" val="682189334"/>
                    </a:ext>
                  </a:extLst>
                </a:gridCol>
                <a:gridCol w="3781425">
                  <a:extLst>
                    <a:ext uri="{9D8B030D-6E8A-4147-A177-3AD203B41FA5}">
                      <a16:colId xmlns:a16="http://schemas.microsoft.com/office/drawing/2014/main" val="3831601183"/>
                    </a:ext>
                  </a:extLst>
                </a:gridCol>
              </a:tblGrid>
              <a:tr h="0">
                <a:tc>
                  <a:txBody>
                    <a:bodyPr/>
                    <a:lstStyle/>
                    <a:p>
                      <a:pPr algn="ctr" fontAlgn="base"/>
                      <a:r>
                        <a:rPr lang="en-US" sz="1800">
                          <a:effectLst/>
                        </a:rPr>
                        <a:t>Percentage</a:t>
                      </a:r>
                      <a:endParaRPr lang="en-US">
                        <a:effectLst/>
                      </a:endParaRPr>
                    </a:p>
                  </a:txBody>
                  <a:tcPr marL="9525" marR="9525" marT="9525" marB="9525"/>
                </a:tc>
                <a:tc>
                  <a:txBody>
                    <a:bodyPr/>
                    <a:lstStyle/>
                    <a:p>
                      <a:pPr algn="ctr" fontAlgn="base"/>
                      <a:r>
                        <a:rPr lang="en-US" sz="1800">
                          <a:effectLst/>
                        </a:rPr>
                        <a:t>Days</a:t>
                      </a:r>
                      <a:endParaRPr lang="en-US">
                        <a:effectLst/>
                      </a:endParaRPr>
                    </a:p>
                  </a:txBody>
                  <a:tcPr marL="9525" marR="9525" marT="9525" marB="9525"/>
                </a:tc>
                <a:tc>
                  <a:txBody>
                    <a:bodyPr/>
                    <a:lstStyle/>
                    <a:p>
                      <a:pPr algn="ctr" fontAlgn="base"/>
                      <a:r>
                        <a:rPr lang="en-US" sz="1800">
                          <a:effectLst/>
                        </a:rPr>
                        <a:t>Value</a:t>
                      </a:r>
                      <a:endParaRPr lang="en-US">
                        <a:effectLst/>
                      </a:endParaRPr>
                    </a:p>
                  </a:txBody>
                  <a:tcPr marL="9525" marR="9525" marT="9525" marB="9525"/>
                </a:tc>
                <a:extLst>
                  <a:ext uri="{0D108BD9-81ED-4DB2-BD59-A6C34878D82A}">
                    <a16:rowId xmlns:a16="http://schemas.microsoft.com/office/drawing/2014/main" val="3036623517"/>
                  </a:ext>
                </a:extLst>
              </a:tr>
              <a:tr h="0">
                <a:tc>
                  <a:txBody>
                    <a:bodyPr/>
                    <a:lstStyle/>
                    <a:p>
                      <a:pPr algn="ctr" fontAlgn="base"/>
                      <a:r>
                        <a:rPr lang="en-US" sz="1800">
                          <a:effectLst/>
                        </a:rPr>
                        <a:t>100% Attendance​</a:t>
                      </a:r>
                      <a:endParaRPr lang="en-US">
                        <a:effectLst/>
                      </a:endParaRPr>
                    </a:p>
                  </a:txBody>
                  <a:tcPr marL="9525" marR="9525" marT="9525" marB="9525"/>
                </a:tc>
                <a:tc>
                  <a:txBody>
                    <a:bodyPr/>
                    <a:lstStyle/>
                    <a:p>
                      <a:pPr algn="ctr" fontAlgn="base"/>
                      <a:r>
                        <a:rPr lang="en-US" sz="1800">
                          <a:effectLst/>
                        </a:rPr>
                        <a:t>0 days missed​</a:t>
                      </a:r>
                      <a:endParaRPr lang="en-US">
                        <a:effectLst/>
                      </a:endParaRPr>
                    </a:p>
                  </a:txBody>
                  <a:tcPr marL="9525" marR="9525" marT="9525" marB="9525"/>
                </a:tc>
                <a:tc rowSpan="2">
                  <a:txBody>
                    <a:bodyPr/>
                    <a:lstStyle/>
                    <a:p>
                      <a:pPr algn="ctr" fontAlgn="base"/>
                      <a:r>
                        <a:rPr lang="en-US" sz="1800">
                          <a:effectLst/>
                        </a:rPr>
                        <a:t>Gives your child the best opportunity to make great progress. ​</a:t>
                      </a:r>
                      <a:endParaRPr lang="en-US">
                        <a:effectLst/>
                      </a:endParaRPr>
                    </a:p>
                  </a:txBody>
                  <a:tcPr marL="9525" marR="9525" marT="9525" marB="9525"/>
                </a:tc>
                <a:extLst>
                  <a:ext uri="{0D108BD9-81ED-4DB2-BD59-A6C34878D82A}">
                    <a16:rowId xmlns:a16="http://schemas.microsoft.com/office/drawing/2014/main" val="1860481647"/>
                  </a:ext>
                </a:extLst>
              </a:tr>
              <a:tr h="0">
                <a:tc>
                  <a:txBody>
                    <a:bodyPr/>
                    <a:lstStyle/>
                    <a:p>
                      <a:pPr algn="ctr" fontAlgn="base"/>
                      <a:r>
                        <a:rPr lang="en-US" sz="1800">
                          <a:effectLst/>
                        </a:rPr>
                        <a:t>95% Attendance​</a:t>
                      </a:r>
                      <a:endParaRPr lang="en-US">
                        <a:effectLst/>
                      </a:endParaRPr>
                    </a:p>
                  </a:txBody>
                  <a:tcPr marL="9525" marR="9525" marT="9525" marB="9525"/>
                </a:tc>
                <a:tc>
                  <a:txBody>
                    <a:bodyPr/>
                    <a:lstStyle/>
                    <a:p>
                      <a:pPr algn="ctr" fontAlgn="base"/>
                      <a:r>
                        <a:rPr lang="en-US" sz="1800">
                          <a:effectLst/>
                        </a:rPr>
                        <a:t>9 days’ absence or 1 week and 4 days of missed learning.​</a:t>
                      </a:r>
                      <a:endParaRPr lang="en-US">
                        <a:effectLst/>
                      </a:endParaRPr>
                    </a:p>
                  </a:txBody>
                  <a:tcPr marL="9525" marR="9525" marT="9525" marB="9525"/>
                </a:tc>
                <a:tc vMerge="1">
                  <a:txBody>
                    <a:bodyPr/>
                    <a:lstStyle/>
                    <a:p>
                      <a:endParaRPr lang="en-US"/>
                    </a:p>
                  </a:txBody>
                  <a:tcPr/>
                </a:tc>
                <a:extLst>
                  <a:ext uri="{0D108BD9-81ED-4DB2-BD59-A6C34878D82A}">
                    <a16:rowId xmlns:a16="http://schemas.microsoft.com/office/drawing/2014/main" val="2119942103"/>
                  </a:ext>
                </a:extLst>
              </a:tr>
              <a:tr h="0">
                <a:tc>
                  <a:txBody>
                    <a:bodyPr/>
                    <a:lstStyle/>
                    <a:p>
                      <a:pPr algn="ctr" fontAlgn="base"/>
                      <a:r>
                        <a:rPr lang="en-US" sz="1800">
                          <a:effectLst/>
                        </a:rPr>
                        <a:t>90% Attendance​</a:t>
                      </a:r>
                      <a:endParaRPr lang="en-US">
                        <a:effectLst/>
                      </a:endParaRPr>
                    </a:p>
                  </a:txBody>
                  <a:tcPr marL="9525" marR="9525" marT="9525" marB="9525"/>
                </a:tc>
                <a:tc>
                  <a:txBody>
                    <a:bodyPr/>
                    <a:lstStyle/>
                    <a:p>
                      <a:pPr algn="ctr" fontAlgn="base"/>
                      <a:r>
                        <a:rPr lang="en-US" sz="1800">
                          <a:effectLst/>
                        </a:rPr>
                        <a:t>19 days’ absence or 3 weeks and 4days of missed learning.​</a:t>
                      </a:r>
                      <a:endParaRPr lang="en-US">
                        <a:effectLst/>
                      </a:endParaRPr>
                    </a:p>
                  </a:txBody>
                  <a:tcPr marL="9525" marR="9525" marT="9525" marB="9525"/>
                </a:tc>
                <a:tc>
                  <a:txBody>
                    <a:bodyPr/>
                    <a:lstStyle/>
                    <a:p>
                      <a:pPr algn="ctr" fontAlgn="base"/>
                      <a:r>
                        <a:rPr lang="en-US" sz="1800">
                          <a:effectLst/>
                        </a:rPr>
                        <a:t>Makes it harder to learn and progress.Gaps in learning will be evident.​</a:t>
                      </a:r>
                      <a:endParaRPr lang="en-US">
                        <a:effectLst/>
                      </a:endParaRPr>
                    </a:p>
                  </a:txBody>
                  <a:tcPr marL="9525" marR="9525" marT="9525" marB="9525"/>
                </a:tc>
                <a:extLst>
                  <a:ext uri="{0D108BD9-81ED-4DB2-BD59-A6C34878D82A}">
                    <a16:rowId xmlns:a16="http://schemas.microsoft.com/office/drawing/2014/main" val="3501786560"/>
                  </a:ext>
                </a:extLst>
              </a:tr>
              <a:tr h="0">
                <a:tc>
                  <a:txBody>
                    <a:bodyPr/>
                    <a:lstStyle/>
                    <a:p>
                      <a:pPr algn="ctr" fontAlgn="base"/>
                      <a:r>
                        <a:rPr lang="en-US" sz="1800">
                          <a:effectLst/>
                        </a:rPr>
                        <a:t>85% Attendance​</a:t>
                      </a:r>
                      <a:endParaRPr lang="en-US">
                        <a:effectLst/>
                      </a:endParaRPr>
                    </a:p>
                  </a:txBody>
                  <a:tcPr marL="9525" marR="9525" marT="9525" marB="9525"/>
                </a:tc>
                <a:tc>
                  <a:txBody>
                    <a:bodyPr/>
                    <a:lstStyle/>
                    <a:p>
                      <a:pPr algn="ctr" fontAlgn="base"/>
                      <a:r>
                        <a:rPr lang="en-US" sz="1800">
                          <a:effectLst/>
                        </a:rPr>
                        <a:t>29 days’ absence or 5 weeks and 4days of missed learning. Almost one half-term missed.​</a:t>
                      </a:r>
                      <a:endParaRPr lang="en-US">
                        <a:effectLst/>
                      </a:endParaRPr>
                    </a:p>
                  </a:txBody>
                  <a:tcPr marL="9525" marR="9525" marT="9525" marB="9525"/>
                </a:tc>
                <a:tc>
                  <a:txBody>
                    <a:bodyPr/>
                    <a:lstStyle/>
                    <a:p>
                      <a:pPr algn="ctr" fontAlgn="base"/>
                      <a:r>
                        <a:rPr lang="en-US" sz="1800">
                          <a:effectLst/>
                        </a:rPr>
                        <a:t>Will impact your child’s progresssignificantly.​</a:t>
                      </a:r>
                      <a:endParaRPr lang="en-US">
                        <a:effectLst/>
                      </a:endParaRPr>
                    </a:p>
                  </a:txBody>
                  <a:tcPr marL="9525" marR="9525" marT="9525" marB="9525"/>
                </a:tc>
                <a:extLst>
                  <a:ext uri="{0D108BD9-81ED-4DB2-BD59-A6C34878D82A}">
                    <a16:rowId xmlns:a16="http://schemas.microsoft.com/office/drawing/2014/main" val="1832773654"/>
                  </a:ext>
                </a:extLst>
              </a:tr>
              <a:tr h="0">
                <a:tc>
                  <a:txBody>
                    <a:bodyPr/>
                    <a:lstStyle/>
                    <a:p>
                      <a:pPr algn="ctr" fontAlgn="base"/>
                      <a:r>
                        <a:rPr lang="en-US" sz="1800">
                          <a:effectLst/>
                        </a:rPr>
                        <a:t>80% attendance​</a:t>
                      </a:r>
                      <a:endParaRPr lang="en-US">
                        <a:effectLst/>
                      </a:endParaRPr>
                    </a:p>
                  </a:txBody>
                  <a:tcPr marL="9525" marR="9525" marT="9525" marB="9525"/>
                </a:tc>
                <a:tc>
                  <a:txBody>
                    <a:bodyPr/>
                    <a:lstStyle/>
                    <a:p>
                      <a:pPr algn="ctr" fontAlgn="base"/>
                      <a:r>
                        <a:rPr lang="en-US" sz="1800">
                          <a:effectLst/>
                        </a:rPr>
                        <a:t>38 days’ absence or 7 weeks and 3days of missed learning.​</a:t>
                      </a:r>
                      <a:endParaRPr lang="en-US">
                        <a:effectLst/>
                      </a:endParaRPr>
                    </a:p>
                  </a:txBody>
                  <a:tcPr marL="9525" marR="9525" marT="9525" marB="9525"/>
                </a:tc>
                <a:tc rowSpan="2">
                  <a:txBody>
                    <a:bodyPr/>
                    <a:lstStyle/>
                    <a:p>
                      <a:pPr algn="ctr" fontAlgn="base"/>
                      <a:r>
                        <a:rPr lang="en-US" sz="1800">
                          <a:effectLst/>
                        </a:rPr>
                        <a:t>Seriously impacts your child’s learning and development.​</a:t>
                      </a:r>
                      <a:endParaRPr lang="en-US">
                        <a:effectLst/>
                      </a:endParaRPr>
                    </a:p>
                  </a:txBody>
                  <a:tcPr marL="9525" marR="9525" marT="9525" marB="9525"/>
                </a:tc>
                <a:extLst>
                  <a:ext uri="{0D108BD9-81ED-4DB2-BD59-A6C34878D82A}">
                    <a16:rowId xmlns:a16="http://schemas.microsoft.com/office/drawing/2014/main" val="561418154"/>
                  </a:ext>
                </a:extLst>
              </a:tr>
              <a:tr h="0">
                <a:tc>
                  <a:txBody>
                    <a:bodyPr/>
                    <a:lstStyle/>
                    <a:p>
                      <a:pPr algn="ctr" fontAlgn="base"/>
                      <a:r>
                        <a:rPr lang="en-US" sz="1800">
                          <a:effectLst/>
                        </a:rPr>
                        <a:t>75% Attendance​</a:t>
                      </a:r>
                      <a:endParaRPr lang="en-US">
                        <a:effectLst/>
                      </a:endParaRPr>
                    </a:p>
                  </a:txBody>
                  <a:tcPr marL="9525" marR="9525" marT="9525" marB="9525"/>
                </a:tc>
                <a:tc>
                  <a:txBody>
                    <a:bodyPr/>
                    <a:lstStyle/>
                    <a:p>
                      <a:pPr algn="ctr" fontAlgn="base"/>
                      <a:r>
                        <a:rPr lang="en-US" sz="1800">
                          <a:effectLst/>
                        </a:rPr>
                        <a:t>48 days’ absence or 9 weeks and 6days of missed learning.​</a:t>
                      </a:r>
                      <a:endParaRPr lang="en-US">
                        <a:effectLst/>
                      </a:endParaRPr>
                    </a:p>
                  </a:txBody>
                  <a:tcPr marL="9525" marR="9525" marT="9525" marB="9525"/>
                </a:tc>
                <a:tc vMerge="1">
                  <a:txBody>
                    <a:bodyPr/>
                    <a:lstStyle/>
                    <a:p>
                      <a:endParaRPr lang="en-US"/>
                    </a:p>
                  </a:txBody>
                  <a:tcPr/>
                </a:tc>
                <a:extLst>
                  <a:ext uri="{0D108BD9-81ED-4DB2-BD59-A6C34878D82A}">
                    <a16:rowId xmlns:a16="http://schemas.microsoft.com/office/drawing/2014/main" val="3254160730"/>
                  </a:ext>
                </a:extLst>
              </a:tr>
            </a:tbl>
          </a:graphicData>
        </a:graphic>
      </p:graphicFrame>
    </p:spTree>
    <p:extLst>
      <p:ext uri="{BB962C8B-B14F-4D97-AF65-F5344CB8AC3E}">
        <p14:creationId xmlns:p14="http://schemas.microsoft.com/office/powerpoint/2010/main" val="146591393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974811-7627-8FEE-A220-F0A41AADCBE3}"/>
              </a:ext>
            </a:extLst>
          </p:cNvPr>
          <p:cNvSpPr>
            <a:spLocks noGrp="1"/>
          </p:cNvSpPr>
          <p:nvPr>
            <p:ph type="title"/>
          </p:nvPr>
        </p:nvSpPr>
        <p:spPr/>
        <p:txBody>
          <a:bodyPr/>
          <a:lstStyle/>
          <a:p>
            <a:r>
              <a:rPr lang="en-US" b="1">
                <a:cs typeface="Calibri Light"/>
              </a:rPr>
              <a:t>Punctuality</a:t>
            </a:r>
          </a:p>
        </p:txBody>
      </p:sp>
      <p:sp>
        <p:nvSpPr>
          <p:cNvPr id="3" name="Content Placeholder 2">
            <a:extLst>
              <a:ext uri="{FF2B5EF4-FFF2-40B4-BE49-F238E27FC236}">
                <a16:creationId xmlns:a16="http://schemas.microsoft.com/office/drawing/2014/main" id="{CC3DCCC5-D8BA-D060-379E-D6D20A1A0350}"/>
              </a:ext>
            </a:extLst>
          </p:cNvPr>
          <p:cNvSpPr>
            <a:spLocks noGrp="1"/>
          </p:cNvSpPr>
          <p:nvPr>
            <p:ph idx="1"/>
          </p:nvPr>
        </p:nvSpPr>
        <p:spPr/>
        <p:txBody>
          <a:bodyPr vert="horz" lIns="91440" tIns="45720" rIns="91440" bIns="45720" rtlCol="0" anchor="t">
            <a:normAutofit/>
          </a:bodyPr>
          <a:lstStyle/>
          <a:p>
            <a:r>
              <a:rPr lang="en-US" dirty="0">
                <a:cs typeface="Calibri"/>
              </a:rPr>
              <a:t>School opens at 8:40am. Gates close at 8:55. All children arriving after 8:55am will be marked late. </a:t>
            </a:r>
          </a:p>
          <a:p>
            <a:r>
              <a:rPr lang="en-US" dirty="0">
                <a:ea typeface="Calibri"/>
                <a:cs typeface="Calibri"/>
              </a:rPr>
              <a:t>Punctuality is really important: </a:t>
            </a:r>
          </a:p>
          <a:p>
            <a:pPr marL="0" indent="0">
              <a:buNone/>
            </a:pPr>
            <a:r>
              <a:rPr lang="en-US" dirty="0">
                <a:ea typeface="Calibri"/>
                <a:cs typeface="Calibri"/>
              </a:rPr>
              <a:t>- we all feel flustered if we are late- children do too.</a:t>
            </a:r>
          </a:p>
          <a:p>
            <a:pPr>
              <a:buFontTx/>
              <a:buChar char="-"/>
            </a:pPr>
            <a:r>
              <a:rPr lang="en-US" dirty="0">
                <a:ea typeface="Calibri"/>
                <a:cs typeface="Calibri"/>
              </a:rPr>
              <a:t>everyone else is already settled and it makes it difficult to join part way through a lesson.  </a:t>
            </a:r>
          </a:p>
          <a:p>
            <a:pPr>
              <a:buFontTx/>
              <a:buChar char="-"/>
            </a:pPr>
            <a:r>
              <a:rPr lang="en-US" dirty="0">
                <a:ea typeface="Calibri"/>
                <a:cs typeface="Calibri"/>
              </a:rPr>
              <a:t>missing parts of lessons create gaps in learning.</a:t>
            </a:r>
          </a:p>
          <a:p>
            <a:pPr marL="0" indent="0">
              <a:buNone/>
            </a:pPr>
            <a:endParaRPr lang="en-US">
              <a:ea typeface="Calibri"/>
              <a:cs typeface="Calibri"/>
            </a:endParaRPr>
          </a:p>
        </p:txBody>
      </p:sp>
    </p:spTree>
    <p:extLst>
      <p:ext uri="{BB962C8B-B14F-4D97-AF65-F5344CB8AC3E}">
        <p14:creationId xmlns:p14="http://schemas.microsoft.com/office/powerpoint/2010/main" val="54892748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974811-7627-8FEE-A220-F0A41AADCBE3}"/>
              </a:ext>
            </a:extLst>
          </p:cNvPr>
          <p:cNvSpPr>
            <a:spLocks noGrp="1"/>
          </p:cNvSpPr>
          <p:nvPr>
            <p:ph type="title"/>
          </p:nvPr>
        </p:nvSpPr>
        <p:spPr/>
        <p:txBody>
          <a:bodyPr/>
          <a:lstStyle/>
          <a:p>
            <a:r>
              <a:rPr lang="en-US" b="1">
                <a:cs typeface="Calibri Light"/>
              </a:rPr>
              <a:t>Attendance Process</a:t>
            </a:r>
          </a:p>
        </p:txBody>
      </p:sp>
      <p:sp>
        <p:nvSpPr>
          <p:cNvPr id="3" name="Content Placeholder 2">
            <a:extLst>
              <a:ext uri="{FF2B5EF4-FFF2-40B4-BE49-F238E27FC236}">
                <a16:creationId xmlns:a16="http://schemas.microsoft.com/office/drawing/2014/main" id="{CC3DCCC5-D8BA-D060-379E-D6D20A1A0350}"/>
              </a:ext>
            </a:extLst>
          </p:cNvPr>
          <p:cNvSpPr>
            <a:spLocks noGrp="1"/>
          </p:cNvSpPr>
          <p:nvPr>
            <p:ph idx="1"/>
          </p:nvPr>
        </p:nvSpPr>
        <p:spPr>
          <a:xfrm>
            <a:off x="838200" y="1310619"/>
            <a:ext cx="10515600" cy="4866344"/>
          </a:xfrm>
        </p:spPr>
        <p:txBody>
          <a:bodyPr vert="horz" lIns="91440" tIns="45720" rIns="91440" bIns="45720" rtlCol="0" anchor="t">
            <a:normAutofit fontScale="92500" lnSpcReduction="10000"/>
          </a:bodyPr>
          <a:lstStyle/>
          <a:p>
            <a:r>
              <a:rPr lang="en-US">
                <a:cs typeface="Calibri"/>
              </a:rPr>
              <a:t>Children are expected to attend school every day unless they are unwell. </a:t>
            </a:r>
          </a:p>
          <a:p>
            <a:r>
              <a:rPr lang="en-US">
                <a:cs typeface="Calibri"/>
              </a:rPr>
              <a:t>If they are unwell, it is their parent's responsibility to inform the school by 9am, stating the reason for absence. </a:t>
            </a:r>
          </a:p>
          <a:p>
            <a:r>
              <a:rPr lang="en-US">
                <a:cs typeface="Calibri"/>
              </a:rPr>
              <a:t>To ensure the safety of all our pupils, if we have not been notified of a reason for absence, we will call you. If we can't make contact, a member of staff will visit your home. </a:t>
            </a:r>
          </a:p>
          <a:p>
            <a:r>
              <a:rPr lang="en-US">
                <a:cs typeface="Calibri"/>
              </a:rPr>
              <a:t>Due to the reasons outlined in the previous slides- if the child's attendance is not at least 96%, school will contact you so we can work together to improve attendance. </a:t>
            </a:r>
          </a:p>
          <a:p>
            <a:r>
              <a:rPr lang="en-US">
                <a:cs typeface="Calibri"/>
              </a:rPr>
              <a:t>Please plan routine appointments outside the school day wherever possible. </a:t>
            </a:r>
          </a:p>
          <a:p>
            <a:r>
              <a:rPr lang="en-US">
                <a:cs typeface="Calibri"/>
              </a:rPr>
              <a:t>The DFE have released new guidance regarding attendance, holidays will continue to be </a:t>
            </a:r>
            <a:r>
              <a:rPr lang="en-US" err="1">
                <a:cs typeface="Calibri"/>
              </a:rPr>
              <a:t>unauthorised</a:t>
            </a:r>
            <a:r>
              <a:rPr lang="en-US">
                <a:cs typeface="Calibri"/>
              </a:rPr>
              <a:t> and may result in a fine.  </a:t>
            </a:r>
          </a:p>
        </p:txBody>
      </p:sp>
    </p:spTree>
    <p:extLst>
      <p:ext uri="{BB962C8B-B14F-4D97-AF65-F5344CB8AC3E}">
        <p14:creationId xmlns:p14="http://schemas.microsoft.com/office/powerpoint/2010/main" val="42812328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Parent Workshops</a:t>
            </a:r>
            <a:endParaRPr lang="en-GB"/>
          </a:p>
        </p:txBody>
      </p:sp>
      <p:sp>
        <p:nvSpPr>
          <p:cNvPr id="5" name="Content Placeholder 2">
            <a:extLst>
              <a:ext uri="{FF2B5EF4-FFF2-40B4-BE49-F238E27FC236}">
                <a16:creationId xmlns:a16="http://schemas.microsoft.com/office/drawing/2014/main" id="{58B90589-DF73-9855-8613-E65B355F0CEA}"/>
              </a:ext>
            </a:extLst>
          </p:cNvPr>
          <p:cNvSpPr>
            <a:spLocks noGrp="1"/>
          </p:cNvSpPr>
          <p:nvPr>
            <p:ph idx="1"/>
          </p:nvPr>
        </p:nvSpPr>
        <p:spPr>
          <a:xfrm>
            <a:off x="838200" y="1310619"/>
            <a:ext cx="10515600" cy="4866344"/>
          </a:xfrm>
        </p:spPr>
        <p:txBody>
          <a:bodyPr vert="horz" lIns="91440" tIns="45720" rIns="91440" bIns="45720" rtlCol="0" anchor="t">
            <a:normAutofit/>
          </a:bodyPr>
          <a:lstStyle/>
          <a:p>
            <a:pPr marL="0" indent="0">
              <a:buNone/>
            </a:pPr>
            <a:endParaRPr lang="en-US" sz="4000">
              <a:cs typeface="Calibri"/>
            </a:endParaRPr>
          </a:p>
          <a:p>
            <a:pPr marL="0" indent="0">
              <a:buNone/>
            </a:pPr>
            <a:r>
              <a:rPr lang="en-US" sz="4000">
                <a:cs typeface="Calibri"/>
              </a:rPr>
              <a:t>Over the course of the year, we will be offering a variety of parent workshops and drop-in sessions. These will be on a variety of subjects and topics to help you in supporting your child.</a:t>
            </a:r>
          </a:p>
          <a:p>
            <a:pPr marL="0" indent="0">
              <a:buNone/>
            </a:pPr>
            <a:endParaRPr lang="en-US" sz="4000">
              <a:cs typeface="Calibri"/>
            </a:endParaRPr>
          </a:p>
          <a:p>
            <a:pPr marL="0" indent="0">
              <a:buNone/>
            </a:pPr>
            <a:r>
              <a:rPr lang="en-US" sz="4000">
                <a:ea typeface="+mn-lt"/>
                <a:cs typeface="+mn-lt"/>
              </a:rPr>
              <a:t>The dates and topics will be published on the newsletter, website and social media channels. </a:t>
            </a:r>
            <a:endParaRPr lang="en-US">
              <a:ea typeface="+mn-lt"/>
              <a:cs typeface="+mn-lt"/>
            </a:endParaRPr>
          </a:p>
          <a:p>
            <a:pPr marL="0" indent="0">
              <a:buNone/>
            </a:pPr>
            <a:endParaRPr lang="en-US" sz="4000">
              <a:cs typeface="Calibri"/>
            </a:endParaRPr>
          </a:p>
        </p:txBody>
      </p:sp>
    </p:spTree>
    <p:extLst>
      <p:ext uri="{BB962C8B-B14F-4D97-AF65-F5344CB8AC3E}">
        <p14:creationId xmlns:p14="http://schemas.microsoft.com/office/powerpoint/2010/main" val="140232336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u="sng"/>
              <a:t>Additional Information</a:t>
            </a:r>
            <a:endParaRPr lang="en-GB" b="1" u="sng"/>
          </a:p>
        </p:txBody>
      </p:sp>
      <p:sp>
        <p:nvSpPr>
          <p:cNvPr id="3" name="Content Placeholder 2"/>
          <p:cNvSpPr>
            <a:spLocks noGrp="1"/>
          </p:cNvSpPr>
          <p:nvPr>
            <p:ph idx="1"/>
          </p:nvPr>
        </p:nvSpPr>
        <p:spPr/>
        <p:txBody>
          <a:bodyPr vert="horz" lIns="91440" tIns="45720" rIns="91440" bIns="45720" rtlCol="0" anchor="t">
            <a:normAutofit/>
          </a:bodyPr>
          <a:lstStyle/>
          <a:p>
            <a:r>
              <a:rPr lang="en-US"/>
              <a:t>All policies can be found on the school website. Key Information &gt; Policies. </a:t>
            </a:r>
          </a:p>
          <a:p>
            <a:r>
              <a:rPr lang="en-US"/>
              <a:t>Any problems or concerns, please speak to the class teacher in the first instance. </a:t>
            </a:r>
          </a:p>
          <a:p>
            <a:r>
              <a:rPr lang="en-US">
                <a:cs typeface="Calibri"/>
              </a:rPr>
              <a:t>There are many ways we can support children and their families so if you have any concerns, please let us know. </a:t>
            </a:r>
          </a:p>
          <a:p>
            <a:endParaRPr lang="en-US"/>
          </a:p>
        </p:txBody>
      </p:sp>
    </p:spTree>
    <p:extLst>
      <p:ext uri="{BB962C8B-B14F-4D97-AF65-F5344CB8AC3E}">
        <p14:creationId xmlns:p14="http://schemas.microsoft.com/office/powerpoint/2010/main" val="144665830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a:t>Today we will be covering: </a:t>
            </a:r>
            <a:endParaRPr lang="en-GB" b="1"/>
          </a:p>
        </p:txBody>
      </p:sp>
      <p:sp>
        <p:nvSpPr>
          <p:cNvPr id="3" name="Content Placeholder 2"/>
          <p:cNvSpPr>
            <a:spLocks noGrp="1"/>
          </p:cNvSpPr>
          <p:nvPr>
            <p:ph idx="1"/>
          </p:nvPr>
        </p:nvSpPr>
        <p:spPr/>
        <p:txBody>
          <a:bodyPr vert="horz" lIns="91440" tIns="45720" rIns="91440" bIns="45720" rtlCol="0" anchor="t">
            <a:normAutofit lnSpcReduction="10000"/>
          </a:bodyPr>
          <a:lstStyle/>
          <a:p>
            <a:r>
              <a:rPr lang="en-US"/>
              <a:t>Staff in the year group</a:t>
            </a:r>
          </a:p>
          <a:p>
            <a:r>
              <a:rPr lang="en-US"/>
              <a:t>Topics for this year  </a:t>
            </a:r>
          </a:p>
          <a:p>
            <a:r>
              <a:rPr lang="en-US"/>
              <a:t>Uniform reminders inc. PE kit </a:t>
            </a:r>
            <a:endParaRPr lang="en-US">
              <a:cs typeface="Calibri"/>
            </a:endParaRPr>
          </a:p>
          <a:p>
            <a:r>
              <a:rPr lang="en-US"/>
              <a:t>Homework expectations </a:t>
            </a:r>
            <a:endParaRPr lang="en-US">
              <a:cs typeface="Calibri"/>
            </a:endParaRPr>
          </a:p>
          <a:p>
            <a:r>
              <a:rPr lang="en-US"/>
              <a:t>Experiences planned for the year</a:t>
            </a:r>
            <a:endParaRPr lang="en-US">
              <a:cs typeface="Calibri"/>
            </a:endParaRPr>
          </a:p>
          <a:p>
            <a:r>
              <a:rPr lang="en-US">
                <a:cs typeface="Calibri"/>
              </a:rPr>
              <a:t>Attendance</a:t>
            </a:r>
            <a:endParaRPr lang="en-US"/>
          </a:p>
          <a:p>
            <a:pPr marL="0" indent="0">
              <a:buNone/>
            </a:pPr>
            <a:r>
              <a:rPr lang="en-US" b="1"/>
              <a:t>If needed</a:t>
            </a:r>
            <a:endParaRPr lang="en-GB" b="1"/>
          </a:p>
          <a:p>
            <a:r>
              <a:rPr lang="en-US"/>
              <a:t>Assessments (MTC, Phonics, SATs including dates) </a:t>
            </a:r>
          </a:p>
          <a:p>
            <a:pPr marL="0" indent="0">
              <a:buNone/>
            </a:pPr>
            <a:r>
              <a:rPr lang="en-US"/>
              <a:t>We will also answer any questions you have. </a:t>
            </a:r>
          </a:p>
          <a:p>
            <a:endParaRPr lang="en-GB"/>
          </a:p>
        </p:txBody>
      </p:sp>
      <p:pic>
        <p:nvPicPr>
          <p:cNvPr id="4" name="Picture 4" descr="Image preview"/>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668000" y="5257800"/>
            <a:ext cx="1361133" cy="154855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2211914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a:t>Staff</a:t>
            </a:r>
            <a:endParaRPr lang="en-GB" b="1"/>
          </a:p>
        </p:txBody>
      </p:sp>
      <p:sp>
        <p:nvSpPr>
          <p:cNvPr id="3" name="Content Placeholder 2"/>
          <p:cNvSpPr>
            <a:spLocks noGrp="1"/>
          </p:cNvSpPr>
          <p:nvPr>
            <p:ph idx="1"/>
          </p:nvPr>
        </p:nvSpPr>
        <p:spPr/>
        <p:txBody>
          <a:bodyPr vert="horz" lIns="91440" tIns="45720" rIns="91440" bIns="45720" rtlCol="0" anchor="t">
            <a:normAutofit/>
          </a:bodyPr>
          <a:lstStyle/>
          <a:p>
            <a:pPr marL="0" indent="0">
              <a:buNone/>
            </a:pPr>
            <a:r>
              <a:rPr lang="en-GB" dirty="0"/>
              <a:t>In Year 2 the following staff will be working with your child: </a:t>
            </a:r>
          </a:p>
          <a:p>
            <a:pPr marL="0" indent="0">
              <a:buNone/>
            </a:pPr>
            <a:r>
              <a:rPr lang="en-GB" dirty="0"/>
              <a:t>Mrs Watts – 2W Class Teacher/Assistant Headteacher/Year lead</a:t>
            </a:r>
            <a:endParaRPr lang="en-GB" dirty="0">
              <a:cs typeface="Calibri"/>
            </a:endParaRPr>
          </a:p>
          <a:p>
            <a:pPr marL="0" indent="0">
              <a:buNone/>
            </a:pPr>
            <a:r>
              <a:rPr lang="en-GB" dirty="0"/>
              <a:t>Ms Kiri – 2K Class Teacher </a:t>
            </a:r>
            <a:endParaRPr lang="en-GB" dirty="0">
              <a:cs typeface="Calibri"/>
            </a:endParaRPr>
          </a:p>
          <a:p>
            <a:pPr marL="0" indent="0">
              <a:buNone/>
            </a:pPr>
            <a:r>
              <a:rPr lang="en-GB" dirty="0"/>
              <a:t>Mrs Jagger – LST</a:t>
            </a:r>
            <a:endParaRPr lang="en-GB" dirty="0">
              <a:cs typeface="Calibri"/>
            </a:endParaRPr>
          </a:p>
          <a:p>
            <a:pPr marL="0" indent="0">
              <a:buNone/>
            </a:pPr>
            <a:r>
              <a:rPr lang="en-GB" dirty="0">
                <a:cs typeface="Calibri"/>
              </a:rPr>
              <a:t>Mrs Gilmore - LST</a:t>
            </a:r>
          </a:p>
          <a:p>
            <a:pPr marL="0" indent="0">
              <a:buNone/>
            </a:pPr>
            <a:endParaRPr lang="en-GB"/>
          </a:p>
        </p:txBody>
      </p:sp>
      <p:pic>
        <p:nvPicPr>
          <p:cNvPr id="4" name="Picture 4" descr="Image preview"/>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668000" y="5257800"/>
            <a:ext cx="1361133" cy="154855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9482573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2489320" y="827385"/>
            <a:ext cx="6646587" cy="923330"/>
          </a:xfrm>
          <a:prstGeom prst="rect">
            <a:avLst/>
          </a:prstGeom>
          <a:noFill/>
        </p:spPr>
        <p:txBody>
          <a:bodyPr wrap="square" lIns="91440" tIns="45720" rIns="91440" bIns="45720" anchor="t">
            <a:spAutoFit/>
          </a:bodyPr>
          <a:lstStyle/>
          <a:p>
            <a:pPr algn="ctr"/>
            <a:r>
              <a:rPr lang="en-US" sz="5400" dirty="0">
                <a:ln w="0"/>
                <a:effectLst>
                  <a:outerShdw blurRad="38100" dist="19050" dir="2700000" algn="tl" rotWithShape="0">
                    <a:prstClr val="black">
                      <a:alpha val="40000"/>
                    </a:prstClr>
                  </a:outerShdw>
                </a:effectLst>
                <a:cs typeface="Calibri"/>
              </a:rPr>
              <a:t>Monarchs</a:t>
            </a:r>
            <a:endParaRPr lang="en-US" sz="5400" b="0" cap="none" spc="0" dirty="0">
              <a:ln w="0"/>
              <a:solidFill>
                <a:schemeClr val="tx1"/>
              </a:solidFill>
              <a:effectLst>
                <a:outerShdw blurRad="38100" dist="19050" dir="2700000" algn="tl" rotWithShape="0">
                  <a:prstClr val="black">
                    <a:alpha val="40000"/>
                  </a:prstClr>
                </a:outerShdw>
              </a:effectLst>
              <a:cs typeface="Calibri"/>
            </a:endParaRPr>
          </a:p>
        </p:txBody>
      </p:sp>
      <p:sp>
        <p:nvSpPr>
          <p:cNvPr id="11" name="Rectangle 10"/>
          <p:cNvSpPr/>
          <p:nvPr/>
        </p:nvSpPr>
        <p:spPr>
          <a:xfrm>
            <a:off x="183459" y="2681585"/>
            <a:ext cx="8403534" cy="923330"/>
          </a:xfrm>
          <a:prstGeom prst="rect">
            <a:avLst/>
          </a:prstGeom>
          <a:noFill/>
        </p:spPr>
        <p:txBody>
          <a:bodyPr wrap="square" lIns="91440" tIns="45720" rIns="91440" bIns="45720" anchor="t">
            <a:spAutoFit/>
          </a:bodyPr>
          <a:lstStyle/>
          <a:p>
            <a:pPr algn="ctr"/>
            <a:r>
              <a:rPr lang="en-US" sz="5400" dirty="0">
                <a:ln w="0"/>
                <a:effectLst>
                  <a:outerShdw blurRad="38100" dist="19050" dir="2700000" algn="tl" rotWithShape="0">
                    <a:prstClr val="black">
                      <a:alpha val="40000"/>
                    </a:prstClr>
                  </a:outerShdw>
                </a:effectLst>
                <a:cs typeface="Calibri"/>
              </a:rPr>
              <a:t>Brazil</a:t>
            </a:r>
            <a:endParaRPr lang="en-US" sz="5400" b="0" cap="none" spc="0" dirty="0">
              <a:ln w="0"/>
              <a:solidFill>
                <a:schemeClr val="tx1"/>
              </a:solidFill>
              <a:effectLst>
                <a:outerShdw blurRad="38100" dist="19050" dir="2700000" algn="tl" rotWithShape="0">
                  <a:prstClr val="black">
                    <a:alpha val="40000"/>
                  </a:prstClr>
                </a:outerShdw>
              </a:effectLst>
              <a:cs typeface="Calibri"/>
            </a:endParaRPr>
          </a:p>
        </p:txBody>
      </p:sp>
      <p:sp>
        <p:nvSpPr>
          <p:cNvPr id="12" name="Rectangle 11"/>
          <p:cNvSpPr/>
          <p:nvPr/>
        </p:nvSpPr>
        <p:spPr>
          <a:xfrm>
            <a:off x="3185200" y="4634210"/>
            <a:ext cx="5974136" cy="923330"/>
          </a:xfrm>
          <a:prstGeom prst="rect">
            <a:avLst/>
          </a:prstGeom>
          <a:noFill/>
        </p:spPr>
        <p:txBody>
          <a:bodyPr wrap="none" lIns="91440" tIns="45720" rIns="91440" bIns="45720" anchor="t">
            <a:spAutoFit/>
          </a:bodyPr>
          <a:lstStyle/>
          <a:p>
            <a:pPr algn="ctr"/>
            <a:r>
              <a:rPr lang="en-US" sz="5400" dirty="0">
                <a:ln w="0"/>
                <a:effectLst>
                  <a:outerShdw blurRad="38100" dist="19050" dir="2700000" algn="tl" rotWithShape="0">
                    <a:prstClr val="black">
                      <a:alpha val="40000"/>
                    </a:prstClr>
                  </a:outerShdw>
                </a:effectLst>
                <a:cs typeface="Calibri"/>
              </a:rPr>
              <a:t>Great Fire of London</a:t>
            </a:r>
            <a:endParaRPr lang="en-US" sz="5400" b="0" cap="none" spc="0" dirty="0">
              <a:ln w="0"/>
              <a:effectLst>
                <a:outerShdw blurRad="38100" dist="19050" dir="2700000" algn="tl" rotWithShape="0">
                  <a:prstClr val="black">
                    <a:alpha val="40000"/>
                  </a:prstClr>
                </a:outerShdw>
              </a:effectLst>
              <a:cs typeface="Calibri"/>
            </a:endParaRPr>
          </a:p>
        </p:txBody>
      </p:sp>
      <p:pic>
        <p:nvPicPr>
          <p:cNvPr id="5" name="Picture 4" descr="A group of people wearing crowns&#10;&#10;Description automatically generated">
            <a:extLst>
              <a:ext uri="{FF2B5EF4-FFF2-40B4-BE49-F238E27FC236}">
                <a16:creationId xmlns:a16="http://schemas.microsoft.com/office/drawing/2014/main" id="{6CD1B57C-770D-4DDF-49D5-DEA474E528CC}"/>
              </a:ext>
            </a:extLst>
          </p:cNvPr>
          <p:cNvPicPr>
            <a:picLocks noChangeAspect="1"/>
          </p:cNvPicPr>
          <p:nvPr/>
        </p:nvPicPr>
        <p:blipFill>
          <a:blip r:embed="rId3"/>
          <a:stretch>
            <a:fillRect/>
          </a:stretch>
        </p:blipFill>
        <p:spPr>
          <a:xfrm>
            <a:off x="549965" y="466599"/>
            <a:ext cx="2743200" cy="1551584"/>
          </a:xfrm>
          <a:prstGeom prst="rect">
            <a:avLst/>
          </a:prstGeom>
        </p:spPr>
      </p:pic>
      <p:pic>
        <p:nvPicPr>
          <p:cNvPr id="6" name="Picture 5" descr="A flag with a blue circle and white text&#10;&#10;Description automatically generated">
            <a:extLst>
              <a:ext uri="{FF2B5EF4-FFF2-40B4-BE49-F238E27FC236}">
                <a16:creationId xmlns:a16="http://schemas.microsoft.com/office/drawing/2014/main" id="{A0F7F99B-73CC-340B-67BB-0377E6ACD34A}"/>
              </a:ext>
            </a:extLst>
          </p:cNvPr>
          <p:cNvPicPr>
            <a:picLocks noChangeAspect="1"/>
          </p:cNvPicPr>
          <p:nvPr/>
        </p:nvPicPr>
        <p:blipFill>
          <a:blip r:embed="rId4"/>
          <a:stretch>
            <a:fillRect/>
          </a:stretch>
        </p:blipFill>
        <p:spPr>
          <a:xfrm>
            <a:off x="549965" y="2236855"/>
            <a:ext cx="2743200" cy="1810029"/>
          </a:xfrm>
          <a:prstGeom prst="rect">
            <a:avLst/>
          </a:prstGeom>
        </p:spPr>
      </p:pic>
      <p:pic>
        <p:nvPicPr>
          <p:cNvPr id="7" name="Picture 6" descr="A painting of a city on fire&#10;&#10;Description automatically generated">
            <a:extLst>
              <a:ext uri="{FF2B5EF4-FFF2-40B4-BE49-F238E27FC236}">
                <a16:creationId xmlns:a16="http://schemas.microsoft.com/office/drawing/2014/main" id="{26EE4399-5DC6-8F02-6696-5A4BA87586D1}"/>
              </a:ext>
            </a:extLst>
          </p:cNvPr>
          <p:cNvPicPr>
            <a:picLocks noChangeAspect="1"/>
          </p:cNvPicPr>
          <p:nvPr/>
        </p:nvPicPr>
        <p:blipFill>
          <a:blip r:embed="rId5"/>
          <a:stretch>
            <a:fillRect/>
          </a:stretch>
        </p:blipFill>
        <p:spPr>
          <a:xfrm>
            <a:off x="450574" y="4450743"/>
            <a:ext cx="2743200" cy="1402080"/>
          </a:xfrm>
          <a:prstGeom prst="rect">
            <a:avLst/>
          </a:prstGeom>
        </p:spPr>
      </p:pic>
    </p:spTree>
    <p:extLst>
      <p:ext uri="{BB962C8B-B14F-4D97-AF65-F5344CB8AC3E}">
        <p14:creationId xmlns:p14="http://schemas.microsoft.com/office/powerpoint/2010/main" val="127791232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123825"/>
            <a:ext cx="10515600" cy="1325563"/>
          </a:xfrm>
        </p:spPr>
        <p:txBody>
          <a:bodyPr/>
          <a:lstStyle/>
          <a:p>
            <a:r>
              <a:rPr lang="en-US" b="1" u="sng"/>
              <a:t>Uniform</a:t>
            </a:r>
            <a:endParaRPr lang="en-GB" b="1" u="sng"/>
          </a:p>
        </p:txBody>
      </p:sp>
      <p:sp>
        <p:nvSpPr>
          <p:cNvPr id="4" name="Rectangle 3"/>
          <p:cNvSpPr/>
          <p:nvPr/>
        </p:nvSpPr>
        <p:spPr>
          <a:xfrm>
            <a:off x="292100" y="1218406"/>
            <a:ext cx="11999685" cy="5601533"/>
          </a:xfrm>
          <a:prstGeom prst="rect">
            <a:avLst/>
          </a:prstGeom>
        </p:spPr>
        <p:txBody>
          <a:bodyPr wrap="square" lIns="91440" tIns="45720" rIns="91440" bIns="45720" anchor="t">
            <a:spAutoFit/>
          </a:bodyPr>
          <a:lstStyle/>
          <a:p>
            <a:pPr fontAlgn="t"/>
            <a:endParaRPr lang="en-US" b="0" i="0">
              <a:solidFill>
                <a:srgbClr val="000000"/>
              </a:solidFill>
              <a:effectLst/>
              <a:latin typeface="Arial" panose="020B0604020202020204" pitchFamily="34" charset="0"/>
            </a:endParaRPr>
          </a:p>
          <a:p>
            <a:pPr fontAlgn="t">
              <a:buFont typeface="Arial" panose="020B0604020202020204" pitchFamily="34" charset="0"/>
              <a:buChar char="•"/>
            </a:pPr>
            <a:r>
              <a:rPr lang="en-US" sz="3200">
                <a:solidFill>
                  <a:srgbClr val="000000"/>
                </a:solidFill>
                <a:latin typeface="Arial"/>
                <a:cs typeface="Arial"/>
              </a:rPr>
              <a:t> </a:t>
            </a:r>
            <a:r>
              <a:rPr lang="en-US" sz="3200" b="0" i="0">
                <a:solidFill>
                  <a:srgbClr val="000000"/>
                </a:solidFill>
                <a:effectLst/>
                <a:latin typeface="Arial"/>
                <a:cs typeface="Arial"/>
              </a:rPr>
              <a:t>Grey skirt </a:t>
            </a:r>
            <a:r>
              <a:rPr lang="en-US" sz="3200">
                <a:solidFill>
                  <a:srgbClr val="000000"/>
                </a:solidFill>
                <a:latin typeface="Arial"/>
                <a:cs typeface="Arial"/>
              </a:rPr>
              <a:t>or pinafore or grey trousers</a:t>
            </a:r>
            <a:endParaRPr lang="en-US" sz="3200" b="0" i="0">
              <a:solidFill>
                <a:srgbClr val="000000"/>
              </a:solidFill>
              <a:effectLst/>
              <a:latin typeface="Arial"/>
              <a:cs typeface="Arial"/>
            </a:endParaRPr>
          </a:p>
          <a:p>
            <a:pPr fontAlgn="t">
              <a:buFont typeface="Arial" panose="020B0604020202020204" pitchFamily="34" charset="0"/>
              <a:buChar char="•"/>
            </a:pPr>
            <a:r>
              <a:rPr lang="en-US" sz="3200">
                <a:solidFill>
                  <a:srgbClr val="000000"/>
                </a:solidFill>
                <a:latin typeface="Arial"/>
                <a:cs typeface="Arial"/>
              </a:rPr>
              <a:t> </a:t>
            </a:r>
            <a:r>
              <a:rPr lang="en-US" sz="3200" b="0" i="0">
                <a:solidFill>
                  <a:srgbClr val="000000"/>
                </a:solidFill>
                <a:effectLst/>
                <a:latin typeface="Arial"/>
                <a:cs typeface="Arial"/>
              </a:rPr>
              <a:t>Navy jumper, cardigan or sweatshirt (available with school logo)</a:t>
            </a:r>
          </a:p>
          <a:p>
            <a:pPr fontAlgn="t">
              <a:buFont typeface="Arial" panose="020B0604020202020204" pitchFamily="34" charset="0"/>
              <a:buChar char="•"/>
            </a:pPr>
            <a:r>
              <a:rPr lang="en-US" sz="3200">
                <a:solidFill>
                  <a:srgbClr val="000000"/>
                </a:solidFill>
                <a:latin typeface="Arial"/>
                <a:cs typeface="Arial"/>
              </a:rPr>
              <a:t> </a:t>
            </a:r>
            <a:r>
              <a:rPr lang="en-US" sz="3200" b="0" i="0">
                <a:solidFill>
                  <a:srgbClr val="000000"/>
                </a:solidFill>
                <a:effectLst/>
                <a:latin typeface="Arial"/>
                <a:cs typeface="Arial"/>
              </a:rPr>
              <a:t>White blouse/polo top</a:t>
            </a:r>
            <a:r>
              <a:rPr lang="en-US" sz="3200">
                <a:solidFill>
                  <a:srgbClr val="000000"/>
                </a:solidFill>
                <a:latin typeface="Arial"/>
                <a:cs typeface="Arial"/>
              </a:rPr>
              <a:t>/shirt</a:t>
            </a:r>
            <a:endParaRPr lang="en-US" sz="3200" b="0" i="0">
              <a:solidFill>
                <a:srgbClr val="000000"/>
              </a:solidFill>
              <a:effectLst/>
              <a:latin typeface="Arial"/>
              <a:cs typeface="Arial"/>
            </a:endParaRPr>
          </a:p>
          <a:p>
            <a:pPr fontAlgn="t">
              <a:buFont typeface="Arial" panose="020B0604020202020204" pitchFamily="34" charset="0"/>
              <a:buChar char="•"/>
            </a:pPr>
            <a:r>
              <a:rPr lang="en-US" sz="3200">
                <a:solidFill>
                  <a:srgbClr val="000000"/>
                </a:solidFill>
                <a:latin typeface="Arial"/>
                <a:cs typeface="Arial"/>
              </a:rPr>
              <a:t> </a:t>
            </a:r>
            <a:r>
              <a:rPr lang="en-US" sz="3200" b="0" i="0">
                <a:solidFill>
                  <a:srgbClr val="000000"/>
                </a:solidFill>
                <a:effectLst/>
                <a:latin typeface="Arial"/>
                <a:cs typeface="Arial"/>
              </a:rPr>
              <a:t>White or grey socks or tights</a:t>
            </a:r>
          </a:p>
          <a:p>
            <a:pPr fontAlgn="t">
              <a:buFont typeface="Arial" panose="020B0604020202020204" pitchFamily="34" charset="0"/>
              <a:buChar char="•"/>
            </a:pPr>
            <a:r>
              <a:rPr lang="en-US" sz="3200">
                <a:solidFill>
                  <a:srgbClr val="000000"/>
                </a:solidFill>
                <a:latin typeface="Arial"/>
                <a:cs typeface="Arial"/>
              </a:rPr>
              <a:t> </a:t>
            </a:r>
            <a:r>
              <a:rPr lang="en-US" sz="3200" b="0" i="0">
                <a:solidFill>
                  <a:srgbClr val="000000"/>
                </a:solidFill>
                <a:effectLst/>
                <a:latin typeface="Arial"/>
                <a:cs typeface="Arial"/>
              </a:rPr>
              <a:t>Navy </a:t>
            </a:r>
            <a:r>
              <a:rPr lang="en-US" sz="3200">
                <a:solidFill>
                  <a:srgbClr val="000000"/>
                </a:solidFill>
                <a:latin typeface="Arial"/>
                <a:cs typeface="Arial"/>
              </a:rPr>
              <a:t>school</a:t>
            </a:r>
            <a:r>
              <a:rPr lang="en-US" sz="3200" b="0" i="0">
                <a:solidFill>
                  <a:srgbClr val="000000"/>
                </a:solidFill>
                <a:effectLst/>
                <a:latin typeface="Arial"/>
                <a:cs typeface="Arial"/>
              </a:rPr>
              <a:t> </a:t>
            </a:r>
            <a:r>
              <a:rPr lang="en-US" sz="3200">
                <a:solidFill>
                  <a:srgbClr val="000000"/>
                </a:solidFill>
                <a:latin typeface="Arial"/>
                <a:cs typeface="Arial"/>
              </a:rPr>
              <a:t>logo</a:t>
            </a:r>
            <a:r>
              <a:rPr lang="en-US" sz="3200" b="0" i="0">
                <a:solidFill>
                  <a:srgbClr val="000000"/>
                </a:solidFill>
                <a:effectLst/>
                <a:latin typeface="Arial"/>
                <a:cs typeface="Arial"/>
              </a:rPr>
              <a:t> </a:t>
            </a:r>
            <a:r>
              <a:rPr lang="en-US" sz="3200">
                <a:solidFill>
                  <a:srgbClr val="000000"/>
                </a:solidFill>
                <a:latin typeface="Arial"/>
                <a:cs typeface="Arial"/>
              </a:rPr>
              <a:t>fleece</a:t>
            </a:r>
            <a:endParaRPr lang="en-US" sz="3200" b="0" i="0">
              <a:solidFill>
                <a:srgbClr val="000000"/>
              </a:solidFill>
              <a:effectLst/>
              <a:latin typeface="Arial"/>
              <a:cs typeface="Arial"/>
            </a:endParaRPr>
          </a:p>
          <a:p>
            <a:pPr fontAlgn="t">
              <a:buFont typeface="Arial" panose="020B0604020202020204" pitchFamily="34" charset="0"/>
              <a:buChar char="•"/>
            </a:pPr>
            <a:r>
              <a:rPr lang="en-US" sz="3200">
                <a:solidFill>
                  <a:srgbClr val="000000"/>
                </a:solidFill>
                <a:latin typeface="Arial"/>
                <a:cs typeface="Arial"/>
              </a:rPr>
              <a:t> </a:t>
            </a:r>
            <a:r>
              <a:rPr lang="en-US" sz="3200" b="0" i="0">
                <a:solidFill>
                  <a:srgbClr val="000000"/>
                </a:solidFill>
                <a:effectLst/>
                <a:latin typeface="Arial"/>
                <a:cs typeface="Arial"/>
              </a:rPr>
              <a:t>Black </a:t>
            </a:r>
            <a:r>
              <a:rPr lang="en-US" sz="3200" b="1" i="0" u="sng">
                <a:solidFill>
                  <a:srgbClr val="000000"/>
                </a:solidFill>
                <a:effectLst/>
                <a:latin typeface="Arial"/>
                <a:cs typeface="Arial"/>
              </a:rPr>
              <a:t>shoes</a:t>
            </a:r>
          </a:p>
          <a:p>
            <a:pPr>
              <a:buFont typeface="Arial" panose="020B0604020202020204" pitchFamily="34" charset="0"/>
              <a:buChar char="•"/>
            </a:pPr>
            <a:r>
              <a:rPr lang="en-US" sz="3200">
                <a:solidFill>
                  <a:srgbClr val="000000"/>
                </a:solidFill>
                <a:latin typeface="Arial"/>
                <a:cs typeface="Arial"/>
              </a:rPr>
              <a:t> Blue gingham (checked) dress in summer</a:t>
            </a:r>
          </a:p>
          <a:p>
            <a:pPr>
              <a:buFont typeface="Arial" panose="020B0604020202020204" pitchFamily="34" charset="0"/>
              <a:buChar char="•"/>
            </a:pPr>
            <a:endParaRPr lang="en-US" sz="3200" b="1" u="sng">
              <a:solidFill>
                <a:srgbClr val="000000"/>
              </a:solidFill>
              <a:latin typeface="Arial"/>
              <a:cs typeface="Arial"/>
            </a:endParaRPr>
          </a:p>
          <a:p>
            <a:pPr>
              <a:buFont typeface="Arial" panose="020B0604020202020204" pitchFamily="34" charset="0"/>
              <a:buChar char="•"/>
            </a:pPr>
            <a:r>
              <a:rPr lang="en-US" sz="3200" i="1">
                <a:solidFill>
                  <a:srgbClr val="000000"/>
                </a:solidFill>
                <a:latin typeface="Arial"/>
                <a:cs typeface="Arial"/>
              </a:rPr>
              <a:t>Please replace branded items with the new logo as children grow out of their clothes. </a:t>
            </a:r>
          </a:p>
          <a:p>
            <a:pPr fontAlgn="t"/>
            <a:endParaRPr lang="en-US" sz="2000" b="0" i="0">
              <a:solidFill>
                <a:srgbClr val="000000"/>
              </a:solidFill>
              <a:effectLst/>
              <a:latin typeface="Arial" panose="020B0604020202020204" pitchFamily="34" charset="0"/>
            </a:endParaRPr>
          </a:p>
        </p:txBody>
      </p:sp>
    </p:spTree>
    <p:extLst>
      <p:ext uri="{BB962C8B-B14F-4D97-AF65-F5344CB8AC3E}">
        <p14:creationId xmlns:p14="http://schemas.microsoft.com/office/powerpoint/2010/main" val="187590768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0"/>
            <a:ext cx="10515600" cy="1325563"/>
          </a:xfrm>
        </p:spPr>
        <p:txBody>
          <a:bodyPr/>
          <a:lstStyle/>
          <a:p>
            <a:r>
              <a:rPr lang="en-US" b="1" u="sng"/>
              <a:t>Uniform continued</a:t>
            </a:r>
            <a:br>
              <a:rPr lang="en-US" b="1" u="sng"/>
            </a:br>
            <a:r>
              <a:rPr lang="en-US" b="1" u="sng"/>
              <a:t> </a:t>
            </a:r>
            <a:endParaRPr lang="en-GB" b="1" u="sng"/>
          </a:p>
        </p:txBody>
      </p:sp>
      <p:sp>
        <p:nvSpPr>
          <p:cNvPr id="3" name="Content Placeholder 2"/>
          <p:cNvSpPr>
            <a:spLocks noGrp="1"/>
          </p:cNvSpPr>
          <p:nvPr>
            <p:ph idx="1"/>
          </p:nvPr>
        </p:nvSpPr>
        <p:spPr>
          <a:xfrm>
            <a:off x="420832" y="1027905"/>
            <a:ext cx="10932968" cy="5004017"/>
          </a:xfrm>
        </p:spPr>
        <p:txBody>
          <a:bodyPr vert="horz" lIns="91440" tIns="45720" rIns="91440" bIns="45720" rtlCol="0" anchor="t">
            <a:normAutofit fontScale="55000" lnSpcReduction="20000"/>
          </a:bodyPr>
          <a:lstStyle/>
          <a:p>
            <a:pPr marL="0" indent="0" fontAlgn="t">
              <a:buNone/>
            </a:pPr>
            <a:r>
              <a:rPr lang="en-US" sz="3500" u="sng"/>
              <a:t>PE uniform</a:t>
            </a:r>
          </a:p>
          <a:p>
            <a:pPr fontAlgn="t"/>
            <a:r>
              <a:rPr lang="en-US" sz="3500"/>
              <a:t>P.E. clothing is a white t-shirt and black shorts.</a:t>
            </a:r>
            <a:endParaRPr lang="en-US" sz="3500">
              <a:cs typeface="Calibri"/>
            </a:endParaRPr>
          </a:p>
          <a:p>
            <a:pPr fontAlgn="t"/>
            <a:r>
              <a:rPr lang="en-US" sz="3500"/>
              <a:t>For outdoors: black, navy or grey jogging bottoms/sweatshirt/tracksuit (not patterned inc. large writing) and black trainers.</a:t>
            </a:r>
            <a:endParaRPr lang="en-US" sz="3500">
              <a:cs typeface="Calibri"/>
            </a:endParaRPr>
          </a:p>
          <a:p>
            <a:endParaRPr lang="en-US" sz="3500"/>
          </a:p>
          <a:p>
            <a:pPr marL="0" indent="0">
              <a:buNone/>
            </a:pPr>
            <a:r>
              <a:rPr lang="en-US" b="1" i="1"/>
              <a:t>All PE kit stays in school in a labelled bag. </a:t>
            </a:r>
            <a:endParaRPr lang="en-US" b="1" i="1">
              <a:cs typeface="Calibri"/>
            </a:endParaRPr>
          </a:p>
          <a:p>
            <a:pPr marL="0" indent="0" fontAlgn="t">
              <a:buNone/>
            </a:pPr>
            <a:r>
              <a:rPr lang="en-US" sz="4000" u="sng" err="1"/>
              <a:t>Jewellery</a:t>
            </a:r>
            <a:endParaRPr lang="en-US" sz="4000" u="sng"/>
          </a:p>
          <a:p>
            <a:pPr fontAlgn="t"/>
            <a:r>
              <a:rPr lang="en-US" sz="3400"/>
              <a:t>Children may wear a watch to school (</a:t>
            </a:r>
            <a:r>
              <a:rPr lang="en-US" sz="3400" i="1"/>
              <a:t>older year groups-not able to receive text messages </a:t>
            </a:r>
            <a:r>
              <a:rPr lang="en-US" sz="3400" i="1" err="1"/>
              <a:t>etc</a:t>
            </a:r>
            <a:r>
              <a:rPr lang="en-US" sz="3400" i="1"/>
              <a:t>).</a:t>
            </a:r>
            <a:endParaRPr lang="en-US" sz="3400" i="1">
              <a:cs typeface="Calibri"/>
            </a:endParaRPr>
          </a:p>
          <a:p>
            <a:r>
              <a:rPr lang="en-US" sz="3400"/>
              <a:t>Only small stud or sleeper earrings are acceptable for children with pierced ears.  </a:t>
            </a:r>
            <a:endParaRPr lang="en-US" sz="3400">
              <a:cs typeface="Calibri"/>
            </a:endParaRPr>
          </a:p>
          <a:p>
            <a:r>
              <a:rPr lang="en-US" sz="3400"/>
              <a:t>During P.E. lessons we expect your child to remove studs - or cover with medical tape.  This is the requirement laid down by the Education Authority.  </a:t>
            </a:r>
            <a:endParaRPr lang="en-US" sz="3400">
              <a:cs typeface="Calibri"/>
            </a:endParaRPr>
          </a:p>
          <a:p>
            <a:r>
              <a:rPr lang="en-US" sz="3400"/>
              <a:t>No other </a:t>
            </a:r>
            <a:r>
              <a:rPr lang="en-US" sz="3400" err="1"/>
              <a:t>jewellery</a:t>
            </a:r>
            <a:r>
              <a:rPr lang="en-US" sz="3400"/>
              <a:t> is allowed.</a:t>
            </a:r>
            <a:endParaRPr lang="en-US" sz="3400">
              <a:cs typeface="Calibri"/>
            </a:endParaRPr>
          </a:p>
          <a:p>
            <a:pPr marL="0" indent="0">
              <a:buNone/>
            </a:pPr>
            <a:endParaRPr lang="en-US" sz="3400"/>
          </a:p>
          <a:p>
            <a:pPr marL="0" indent="0">
              <a:buNone/>
            </a:pPr>
            <a:endParaRPr lang="en-US" sz="3400">
              <a:cs typeface="Calibri"/>
            </a:endParaRPr>
          </a:p>
          <a:p>
            <a:pPr marL="0" indent="0">
              <a:buNone/>
            </a:pPr>
            <a:r>
              <a:rPr lang="en-US" sz="3400">
                <a:cs typeface="Calibri"/>
              </a:rPr>
              <a:t>All items are brought into school at your own risk. </a:t>
            </a:r>
          </a:p>
          <a:p>
            <a:pPr marL="0" indent="0">
              <a:buNone/>
            </a:pPr>
            <a:endParaRPr lang="en-GB" b="1" i="1"/>
          </a:p>
        </p:txBody>
      </p:sp>
    </p:spTree>
    <p:extLst>
      <p:ext uri="{BB962C8B-B14F-4D97-AF65-F5344CB8AC3E}">
        <p14:creationId xmlns:p14="http://schemas.microsoft.com/office/powerpoint/2010/main" val="302716815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u="sng"/>
              <a:t>Homework Expectations</a:t>
            </a:r>
            <a:endParaRPr lang="en-GB" b="1" u="sng"/>
          </a:p>
        </p:txBody>
      </p:sp>
      <p:sp>
        <p:nvSpPr>
          <p:cNvPr id="3" name="Content Placeholder 2"/>
          <p:cNvSpPr>
            <a:spLocks noGrp="1"/>
          </p:cNvSpPr>
          <p:nvPr>
            <p:ph idx="1"/>
          </p:nvPr>
        </p:nvSpPr>
        <p:spPr/>
        <p:txBody>
          <a:bodyPr vert="horz" lIns="91440" tIns="45720" rIns="91440" bIns="45720" rtlCol="0" anchor="t">
            <a:normAutofit/>
          </a:bodyPr>
          <a:lstStyle/>
          <a:p>
            <a:r>
              <a:rPr lang="en-US"/>
              <a:t>2-week cycle of </a:t>
            </a:r>
            <a:r>
              <a:rPr lang="en-US" err="1"/>
              <a:t>maths</a:t>
            </a:r>
            <a:r>
              <a:rPr lang="en-US"/>
              <a:t> and English tasks set on Learning with Parents and  SATS companion. </a:t>
            </a:r>
          </a:p>
          <a:p>
            <a:pPr fontAlgn="base"/>
            <a:r>
              <a:rPr lang="en-US"/>
              <a:t>Daily reading (at least five times per week)  their Read Write Inc book or </a:t>
            </a:r>
            <a:r>
              <a:rPr lang="en-US">
                <a:ea typeface="+mn-lt"/>
                <a:cs typeface="+mn-lt"/>
              </a:rPr>
              <a:t>through Reading Plus if applicable.</a:t>
            </a:r>
            <a:endParaRPr lang="en-US">
              <a:cs typeface="Calibri"/>
            </a:endParaRPr>
          </a:p>
          <a:p>
            <a:r>
              <a:rPr lang="en-US"/>
              <a:t>Timetables Rockstars – At least 3x a week.</a:t>
            </a:r>
            <a:endParaRPr lang="en-US">
              <a:cs typeface="Calibri"/>
            </a:endParaRPr>
          </a:p>
          <a:p>
            <a:r>
              <a:rPr lang="en-GB">
                <a:cs typeface="Calibri"/>
              </a:rPr>
              <a:t>Passwords will be stuck in the back of their Reading Record. </a:t>
            </a:r>
            <a:endParaRPr lang="en-US">
              <a:cs typeface="Calibri"/>
            </a:endParaRPr>
          </a:p>
          <a:p>
            <a:pPr marL="0" indent="0">
              <a:buNone/>
            </a:pPr>
            <a:endParaRPr lang="en-US">
              <a:cs typeface="Calibri"/>
            </a:endParaRPr>
          </a:p>
        </p:txBody>
      </p:sp>
      <p:pic>
        <p:nvPicPr>
          <p:cNvPr id="2052" name="Picture 4" descr="Reading Plus Session at 2021 ALA Annual Conference to Focus"/>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22276" y="4479925"/>
            <a:ext cx="3042498" cy="1697038"/>
          </a:xfrm>
          <a:prstGeom prst="rect">
            <a:avLst/>
          </a:prstGeom>
          <a:noFill/>
          <a:extLst>
            <a:ext uri="{909E8E84-426E-40DD-AFC4-6F175D3DCCD1}">
              <a14:hiddenFill xmlns:a14="http://schemas.microsoft.com/office/drawing/2010/main">
                <a:solidFill>
                  <a:srgbClr val="FFFFFF"/>
                </a:solidFill>
              </a14:hiddenFill>
            </a:ext>
          </a:extLst>
        </p:spPr>
      </p:pic>
      <p:pic>
        <p:nvPicPr>
          <p:cNvPr id="2056" name="Picture 8" descr="Mirodo Pupil Dashboard"/>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880698" y="4724401"/>
            <a:ext cx="2816225" cy="1056084"/>
          </a:xfrm>
          <a:prstGeom prst="rect">
            <a:avLst/>
          </a:prstGeom>
          <a:noFill/>
          <a:extLst>
            <a:ext uri="{909E8E84-426E-40DD-AFC4-6F175D3DCCD1}">
              <a14:hiddenFill xmlns:a14="http://schemas.microsoft.com/office/drawing/2010/main">
                <a:solidFill>
                  <a:srgbClr val="FFFFFF"/>
                </a:solidFill>
              </a14:hiddenFill>
            </a:ext>
          </a:extLst>
        </p:spPr>
      </p:pic>
      <p:pic>
        <p:nvPicPr>
          <p:cNvPr id="2058" name="Picture 10" descr="SATs Companion - YouTube"/>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112847" y="4552950"/>
            <a:ext cx="1440656" cy="1440656"/>
          </a:xfrm>
          <a:prstGeom prst="rect">
            <a:avLst/>
          </a:prstGeom>
          <a:noFill/>
          <a:extLst>
            <a:ext uri="{909E8E84-426E-40DD-AFC4-6F175D3DCCD1}">
              <a14:hiddenFill xmlns:a14="http://schemas.microsoft.com/office/drawing/2010/main">
                <a:solidFill>
                  <a:srgbClr val="FFFFFF"/>
                </a:solidFill>
              </a14:hiddenFill>
            </a:ext>
          </a:extLst>
        </p:spPr>
      </p:pic>
      <p:pic>
        <p:nvPicPr>
          <p:cNvPr id="2060" name="Picture 12" descr="Times Tables Rock Stars - Apps on Google Play"/>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9068051" y="4689971"/>
            <a:ext cx="1276945" cy="127694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1862837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3823CC-E0ED-6F11-C50E-EB11EDAC757B}"/>
              </a:ext>
            </a:extLst>
          </p:cNvPr>
          <p:cNvSpPr>
            <a:spLocks noGrp="1"/>
          </p:cNvSpPr>
          <p:nvPr>
            <p:ph type="title"/>
          </p:nvPr>
        </p:nvSpPr>
        <p:spPr/>
        <p:txBody>
          <a:bodyPr/>
          <a:lstStyle/>
          <a:p>
            <a:r>
              <a:rPr lang="en-US" dirty="0">
                <a:cs typeface="Calibri Light"/>
              </a:rPr>
              <a:t>Reading Books</a:t>
            </a:r>
            <a:endParaRPr lang="en-US" dirty="0"/>
          </a:p>
        </p:txBody>
      </p:sp>
      <p:pic>
        <p:nvPicPr>
          <p:cNvPr id="4" name="Picture 4" descr="A picture containing diagram&#10;&#10;Description automatically generated">
            <a:extLst>
              <a:ext uri="{FF2B5EF4-FFF2-40B4-BE49-F238E27FC236}">
                <a16:creationId xmlns:a16="http://schemas.microsoft.com/office/drawing/2014/main" id="{04A478EF-6917-DA74-2EED-B7F25781A1CF}"/>
              </a:ext>
            </a:extLst>
          </p:cNvPr>
          <p:cNvPicPr>
            <a:picLocks noGrp="1" noChangeAspect="1"/>
          </p:cNvPicPr>
          <p:nvPr>
            <p:ph idx="1"/>
          </p:nvPr>
        </p:nvPicPr>
        <p:blipFill>
          <a:blip r:embed="rId2"/>
          <a:stretch>
            <a:fillRect/>
          </a:stretch>
        </p:blipFill>
        <p:spPr>
          <a:xfrm>
            <a:off x="6524625" y="429419"/>
            <a:ext cx="4476750" cy="1619250"/>
          </a:xfrm>
        </p:spPr>
      </p:pic>
      <p:pic>
        <p:nvPicPr>
          <p:cNvPr id="5" name="Picture 5" descr="A picture containing text, covered, white goods, different&#10;&#10;Description automatically generated">
            <a:extLst>
              <a:ext uri="{FF2B5EF4-FFF2-40B4-BE49-F238E27FC236}">
                <a16:creationId xmlns:a16="http://schemas.microsoft.com/office/drawing/2014/main" id="{1D3B3F83-5038-8237-0861-548B177B8A97}"/>
              </a:ext>
            </a:extLst>
          </p:cNvPr>
          <p:cNvPicPr>
            <a:picLocks noChangeAspect="1"/>
          </p:cNvPicPr>
          <p:nvPr/>
        </p:nvPicPr>
        <p:blipFill>
          <a:blip r:embed="rId3"/>
          <a:stretch>
            <a:fillRect/>
          </a:stretch>
        </p:blipFill>
        <p:spPr>
          <a:xfrm>
            <a:off x="7081837" y="2369581"/>
            <a:ext cx="4064792" cy="2868931"/>
          </a:xfrm>
          <a:prstGeom prst="rect">
            <a:avLst/>
          </a:prstGeom>
        </p:spPr>
      </p:pic>
      <p:sp>
        <p:nvSpPr>
          <p:cNvPr id="6" name="TextBox 5">
            <a:extLst>
              <a:ext uri="{FF2B5EF4-FFF2-40B4-BE49-F238E27FC236}">
                <a16:creationId xmlns:a16="http://schemas.microsoft.com/office/drawing/2014/main" id="{9396E261-EAA2-E519-58B5-EA969434406A}"/>
              </a:ext>
            </a:extLst>
          </p:cNvPr>
          <p:cNvSpPr txBox="1"/>
          <p:nvPr/>
        </p:nvSpPr>
        <p:spPr>
          <a:xfrm>
            <a:off x="610791" y="1864518"/>
            <a:ext cx="5812629" cy="378565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400" dirty="0">
                <a:cs typeface="Calibri"/>
              </a:rPr>
              <a:t>As a school, we know how important it is to get every child reading. We have invested thousands of pounds in buying new books so that your child has access to texts which match their phonics ability. </a:t>
            </a:r>
          </a:p>
          <a:p>
            <a:endParaRPr lang="en-US" sz="2400" dirty="0">
              <a:cs typeface="Calibri"/>
            </a:endParaRPr>
          </a:p>
          <a:p>
            <a:r>
              <a:rPr lang="en-US" sz="2400" dirty="0">
                <a:cs typeface="Calibri"/>
              </a:rPr>
              <a:t>Please ensure that these are looked after and returned to school. A payable fee of £1 for the paper books and £4 for the </a:t>
            </a:r>
            <a:r>
              <a:rPr lang="en-US" sz="2400" dirty="0" err="1">
                <a:cs typeface="Calibri"/>
              </a:rPr>
              <a:t>colour</a:t>
            </a:r>
            <a:r>
              <a:rPr lang="en-US" sz="2400" dirty="0">
                <a:cs typeface="Calibri"/>
              </a:rPr>
              <a:t> copies. </a:t>
            </a:r>
            <a:endParaRPr lang="en-US" dirty="0">
              <a:cs typeface="Calibri"/>
            </a:endParaRPr>
          </a:p>
        </p:txBody>
      </p:sp>
    </p:spTree>
    <p:extLst>
      <p:ext uri="{BB962C8B-B14F-4D97-AF65-F5344CB8AC3E}">
        <p14:creationId xmlns:p14="http://schemas.microsoft.com/office/powerpoint/2010/main" val="269417224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u="sng">
                <a:cs typeface="Calibri Light"/>
              </a:rPr>
              <a:t>KS1 SATS</a:t>
            </a:r>
          </a:p>
        </p:txBody>
      </p:sp>
      <p:sp>
        <p:nvSpPr>
          <p:cNvPr id="3" name="Content Placeholder 2"/>
          <p:cNvSpPr>
            <a:spLocks noGrp="1"/>
          </p:cNvSpPr>
          <p:nvPr>
            <p:ph idx="1"/>
          </p:nvPr>
        </p:nvSpPr>
        <p:spPr>
          <a:xfrm>
            <a:off x="372534" y="1825625"/>
            <a:ext cx="10975975" cy="4351338"/>
          </a:xfrm>
        </p:spPr>
        <p:txBody>
          <a:bodyPr vert="horz" lIns="91440" tIns="45720" rIns="91440" bIns="45720" rtlCol="0" anchor="t">
            <a:normAutofit/>
          </a:bodyPr>
          <a:lstStyle/>
          <a:p>
            <a:r>
              <a:rPr lang="en-US" dirty="0">
                <a:cs typeface="Calibri"/>
              </a:rPr>
              <a:t>No longer used but we will do half termly assessments to support our Teacher Assessment.</a:t>
            </a:r>
          </a:p>
          <a:p>
            <a:endParaRPr lang="en-US" dirty="0">
              <a:cs typeface="Calibri"/>
            </a:endParaRPr>
          </a:p>
          <a:p>
            <a:r>
              <a:rPr lang="en-US" dirty="0"/>
              <a:t>Please support preparation with learning through homework set and daily reading. </a:t>
            </a:r>
            <a:endParaRPr lang="en-GB" dirty="0">
              <a:cs typeface="Calibri" panose="020F0502020204030204"/>
            </a:endParaRPr>
          </a:p>
          <a:p>
            <a:endParaRPr lang="en-US">
              <a:cs typeface="Calibri"/>
            </a:endParaRPr>
          </a:p>
          <a:p>
            <a:pPr marL="0" indent="0">
              <a:buNone/>
            </a:pPr>
            <a:r>
              <a:rPr lang="en-US" dirty="0">
                <a:cs typeface="Calibri"/>
              </a:rPr>
              <a:t>Children, who did not pass the Phonics screening test in Year 1 will be re-tested in June. </a:t>
            </a:r>
          </a:p>
        </p:txBody>
      </p:sp>
      <p:pic>
        <p:nvPicPr>
          <p:cNvPr id="4" name="Picture 4" descr="Image preview"/>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668000" y="5257800"/>
            <a:ext cx="1361133" cy="154855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1324365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4A47509F8AB6DC4790B59933E7FD1A4A" ma:contentTypeVersion="16" ma:contentTypeDescription="Create a new document." ma:contentTypeScope="" ma:versionID="e4343223bc3ab70539971bdbb3104602">
  <xsd:schema xmlns:xsd="http://www.w3.org/2001/XMLSchema" xmlns:xs="http://www.w3.org/2001/XMLSchema" xmlns:p="http://schemas.microsoft.com/office/2006/metadata/properties" xmlns:ns2="1466e1dd-ff42-4711-8f23-dc986d8f4795" xmlns:ns3="66f762d9-bfa2-4e99-83e5-0d5ec0e3febf" targetNamespace="http://schemas.microsoft.com/office/2006/metadata/properties" ma:root="true" ma:fieldsID="f47d8f6ead6c6aa3a863c549ff21c605" ns2:_="" ns3:_="">
    <xsd:import namespace="1466e1dd-ff42-4711-8f23-dc986d8f4795"/>
    <xsd:import namespace="66f762d9-bfa2-4e99-83e5-0d5ec0e3febf"/>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3:SharedWithUsers" minOccurs="0"/>
                <xsd:element ref="ns3:SharedWithDetails" minOccurs="0"/>
                <xsd:element ref="ns2:MediaServiceDateTaken" minOccurs="0"/>
                <xsd:element ref="ns2:MediaLengthInSeconds" minOccurs="0"/>
                <xsd:element ref="ns2:lcf76f155ced4ddcb4097134ff3c332f" minOccurs="0"/>
                <xsd:element ref="ns3:TaxCatchAll" minOccurs="0"/>
                <xsd:element ref="ns2:MediaServiceGenerationTime" minOccurs="0"/>
                <xsd:element ref="ns2:MediaServiceEventHashCode" minOccurs="0"/>
                <xsd:element ref="ns2:MediaServiceOCR" minOccurs="0"/>
                <xsd:element ref="ns2:MediaServiceLocation"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466e1dd-ff42-4711-8f23-dc986d8f479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4" nillable="true" ma:displayName="MediaServiceDateTaken" ma:internalName="MediaServiceDateTaken" ma:readOnly="true">
      <xsd:simpleType>
        <xsd:restriction base="dms:Text"/>
      </xsd:simpleType>
    </xsd:element>
    <xsd:element name="MediaLengthInSeconds" ma:index="15" nillable="true" ma:displayName="MediaLengthInSeconds" ma:hidden="true" ma:internalName="MediaLengthInSeconds" ma:readOnly="true">
      <xsd:simpleType>
        <xsd:restriction base="dms:Unknown"/>
      </xsd:simpleType>
    </xsd:element>
    <xsd:element name="lcf76f155ced4ddcb4097134ff3c332f" ma:index="17" nillable="true" ma:taxonomy="true" ma:internalName="lcf76f155ced4ddcb4097134ff3c332f" ma:taxonomyFieldName="MediaServiceImageTags" ma:displayName="Image Tags" ma:readOnly="false" ma:fieldId="{5cf76f15-5ced-4ddc-b409-7134ff3c332f}" ma:taxonomyMulti="true" ma:sspId="2b22b650-ec4d-44fb-9108-e92a840df26f" ma:termSetId="09814cd3-568e-fe90-9814-8d621ff8fb84" ma:anchorId="fba54fb3-c3e1-fe81-a776-ca4b69148c4d" ma:open="true" ma:isKeyword="false">
      <xsd:complexType>
        <xsd:sequence>
          <xsd:element ref="pc:Terms" minOccurs="0" maxOccurs="1"/>
        </xsd:sequence>
      </xsd:complexType>
    </xsd:element>
    <xsd:element name="MediaServiceGenerationTime" ma:index="19" nillable="true" ma:displayName="MediaServiceGenerationTime" ma:hidden="true" ma:internalName="MediaServiceGenerationTime" ma:readOnly="true">
      <xsd:simpleType>
        <xsd:restriction base="dms:Text"/>
      </xsd:simpleType>
    </xsd:element>
    <xsd:element name="MediaServiceEventHashCode" ma:index="20" nillable="true" ma:displayName="MediaServiceEventHashCode" ma:hidden="true" ma:internalName="MediaServiceEventHashCode" ma:readOnly="true">
      <xsd:simpleType>
        <xsd:restriction base="dms:Text"/>
      </xsd:simpleType>
    </xsd:element>
    <xsd:element name="MediaServiceOCR" ma:index="21" nillable="true" ma:displayName="Extracted Text" ma:internalName="MediaServiceOCR" ma:readOnly="true">
      <xsd:simpleType>
        <xsd:restriction base="dms:Note">
          <xsd:maxLength value="255"/>
        </xsd:restriction>
      </xsd:simpleType>
    </xsd:element>
    <xsd:element name="MediaServiceLocation" ma:index="22" nillable="true" ma:displayName="Location" ma:indexed="true" ma:internalName="MediaServiceLocation" ma:readOnly="true">
      <xsd:simpleType>
        <xsd:restriction base="dms:Text"/>
      </xsd:simpleType>
    </xsd:element>
    <xsd:element name="MediaServiceObjectDetectorVersions" ma:index="23" nillable="true" ma:displayName="MediaServiceObjectDetectorVersions"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66f762d9-bfa2-4e99-83e5-0d5ec0e3febf"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element name="TaxCatchAll" ma:index="18" nillable="true" ma:displayName="Taxonomy Catch All Column" ma:hidden="true" ma:list="{027eb8e1-f491-4953-8a4e-080f10dc1e50}" ma:internalName="TaxCatchAll" ma:showField="CatchAllData" ma:web="66f762d9-bfa2-4e99-83e5-0d5ec0e3febf">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1466e1dd-ff42-4711-8f23-dc986d8f4795">
      <Terms xmlns="http://schemas.microsoft.com/office/infopath/2007/PartnerControls"/>
    </lcf76f155ced4ddcb4097134ff3c332f>
    <TaxCatchAll xmlns="66f762d9-bfa2-4e99-83e5-0d5ec0e3febf" xsi:nil="true"/>
  </documentManagement>
</p:properties>
</file>

<file path=customXml/itemProps1.xml><?xml version="1.0" encoding="utf-8"?>
<ds:datastoreItem xmlns:ds="http://schemas.openxmlformats.org/officeDocument/2006/customXml" ds:itemID="{79A3DCB1-6445-4A04-A862-9B1ACAEFCDB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1466e1dd-ff42-4711-8f23-dc986d8f4795"/>
    <ds:schemaRef ds:uri="66f762d9-bfa2-4e99-83e5-0d5ec0e3febf"/>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3CE6E9DD-2FF4-4A27-9173-E68C40BD4D10}">
  <ds:schemaRefs>
    <ds:schemaRef ds:uri="http://schemas.microsoft.com/sharepoint/v3/contenttype/forms"/>
  </ds:schemaRefs>
</ds:datastoreItem>
</file>

<file path=customXml/itemProps3.xml><?xml version="1.0" encoding="utf-8"?>
<ds:datastoreItem xmlns:ds="http://schemas.openxmlformats.org/officeDocument/2006/customXml" ds:itemID="{44E9817F-7082-43A4-A93B-60D37AE61A58}">
  <ds:schemaRefs>
    <ds:schemaRef ds:uri="1466e1dd-ff42-4711-8f23-dc986d8f4795"/>
    <ds:schemaRef ds:uri="66f762d9-bfa2-4e99-83e5-0d5ec0e3febf"/>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
  <Application>Microsoft Office PowerPoint</Application>
  <PresentationFormat>Widescreen</PresentationFormat>
  <Slides>16</Slides>
  <Notes>3</Notes>
  <HiddenSlides>0</HiddenSlides>
  <ScaleCrop>false</ScaleCrop>
  <HeadingPairs>
    <vt:vector size="4" baseType="variant">
      <vt:variant>
        <vt:lpstr>Theme</vt:lpstr>
      </vt:variant>
      <vt:variant>
        <vt:i4>1</vt:i4>
      </vt:variant>
      <vt:variant>
        <vt:lpstr>Slide Titles</vt:lpstr>
      </vt:variant>
      <vt:variant>
        <vt:i4>16</vt:i4>
      </vt:variant>
    </vt:vector>
  </HeadingPairs>
  <TitlesOfParts>
    <vt:vector size="17" baseType="lpstr">
      <vt:lpstr>Office Theme</vt:lpstr>
      <vt:lpstr>Year 2 Meeting 2023</vt:lpstr>
      <vt:lpstr>Today we will be covering: </vt:lpstr>
      <vt:lpstr>Staff</vt:lpstr>
      <vt:lpstr>PowerPoint Presentation</vt:lpstr>
      <vt:lpstr>Uniform</vt:lpstr>
      <vt:lpstr>Uniform continued  </vt:lpstr>
      <vt:lpstr>Homework Expectations</vt:lpstr>
      <vt:lpstr>Reading Books</vt:lpstr>
      <vt:lpstr>KS1 SATS</vt:lpstr>
      <vt:lpstr>Experiences: (Cost was from last year so may differ.)</vt:lpstr>
      <vt:lpstr>Attendance</vt:lpstr>
      <vt:lpstr>PowerPoint Presentation</vt:lpstr>
      <vt:lpstr>Punctuality</vt:lpstr>
      <vt:lpstr>Attendance Process</vt:lpstr>
      <vt:lpstr>Parent Workshops</vt:lpstr>
      <vt:lpstr>Additional Information</vt:lpstr>
    </vt:vector>
  </TitlesOfParts>
  <Company>Aveley Primary School</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Year * Meeting 2022</dc:title>
  <dc:creator>D Scotcher</dc:creator>
  <cp:revision>85</cp:revision>
  <dcterms:created xsi:type="dcterms:W3CDTF">2022-06-28T07:22:27Z</dcterms:created>
  <dcterms:modified xsi:type="dcterms:W3CDTF">2023-09-22T14:43:55Z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0x0101004A47509F8AB6DC4790B59933E7FD1A4A</vt:lpwstr>
  </property>
  <property fmtid="{D5CDD505-2E9C-101B-9397-08002B2CF9AE}" pid="3" name="MediaServiceImageTags">
    <vt:lpwstr/>
  </property>
</Properties>
</file>