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7" r:id="rId2"/>
    <p:sldId id="256" r:id="rId3"/>
    <p:sldId id="260" r:id="rId4"/>
    <p:sldId id="261" r:id="rId5"/>
    <p:sldId id="262" r:id="rId6"/>
    <p:sldId id="263" r:id="rId7"/>
    <p:sldId id="258" r:id="rId8"/>
    <p:sldId id="2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B22366-7F87-4FA2-AABD-A70CE94CA852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F7BDB5-63B5-432F-9EB9-3DBD9C0021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1884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7949C-D86B-4D69-8B92-D78ACA29AAB3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C3F74-A53F-444F-AE77-F009916692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973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7949C-D86B-4D69-8B92-D78ACA29AAB3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C3F74-A53F-444F-AE77-F009916692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645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7949C-D86B-4D69-8B92-D78ACA29AAB3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C3F74-A53F-444F-AE77-F009916692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4510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7949C-D86B-4D69-8B92-D78ACA29AAB3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C3F74-A53F-444F-AE77-F009916692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739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7949C-D86B-4D69-8B92-D78ACA29AAB3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C3F74-A53F-444F-AE77-F009916692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730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7949C-D86B-4D69-8B92-D78ACA29AAB3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C3F74-A53F-444F-AE77-F009916692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9792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7949C-D86B-4D69-8B92-D78ACA29AAB3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C3F74-A53F-444F-AE77-F009916692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754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7949C-D86B-4D69-8B92-D78ACA29AAB3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C3F74-A53F-444F-AE77-F009916692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665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7949C-D86B-4D69-8B92-D78ACA29AAB3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C3F74-A53F-444F-AE77-F009916692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854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7949C-D86B-4D69-8B92-D78ACA29AAB3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C3F74-A53F-444F-AE77-F009916692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815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7949C-D86B-4D69-8B92-D78ACA29AAB3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C3F74-A53F-444F-AE77-F009916692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117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20000"/>
                <a:lumOff val="80000"/>
              </a:schemeClr>
            </a:gs>
            <a:gs pos="100000">
              <a:srgbClr val="FFFF00"/>
            </a:gs>
            <a:gs pos="83000">
              <a:schemeClr val="accent4">
                <a:lumMod val="40000"/>
                <a:lumOff val="60000"/>
              </a:schemeClr>
            </a:gs>
            <a:gs pos="100000">
              <a:schemeClr val="accent4">
                <a:lumMod val="20000"/>
                <a:lumOff val="8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7949C-D86B-4D69-8B92-D78ACA29AAB3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C3F74-A53F-444F-AE77-F009916692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334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ctgames.com/mobilePage/literacy.html" TargetMode="External"/><Relationship Id="rId2" Type="http://schemas.openxmlformats.org/officeDocument/2006/relationships/hyperlink" Target="https://www.phonicsplay.co.uk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hungrylittleminds.campaign.gov.uk/" TargetMode="External"/><Relationship Id="rId5" Type="http://schemas.openxmlformats.org/officeDocument/2006/relationships/hyperlink" Target="http://www.letters-and-sounds.com/phase-3-games.html" TargetMode="External"/><Relationship Id="rId4" Type="http://schemas.openxmlformats.org/officeDocument/2006/relationships/hyperlink" Target="https://www.topmarks.co.uk/Search.aspx?Subject=9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6600" dirty="0" smtClean="0">
                <a:solidFill>
                  <a:srgbClr val="0070C0"/>
                </a:solidFill>
              </a:rPr>
              <a:t>Phonics Screening Check </a:t>
            </a:r>
            <a:endParaRPr lang="en-GB" sz="6600" dirty="0">
              <a:solidFill>
                <a:srgbClr val="0070C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5400" dirty="0" smtClean="0"/>
              <a:t>Information for parents</a:t>
            </a:r>
            <a:endParaRPr lang="en-GB" sz="5400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1628503" y="1214438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6600" dirty="0">
              <a:solidFill>
                <a:srgbClr val="0070C0"/>
              </a:solidFill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4524902"/>
              </p:ext>
            </p:extLst>
          </p:nvPr>
        </p:nvGraphicFramePr>
        <p:xfrm>
          <a:off x="5252856" y="374288"/>
          <a:ext cx="1670458" cy="21045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r:id="rId3" imgW="2257740" imgH="2866667" progId="">
                  <p:embed/>
                </p:oleObj>
              </mc:Choice>
              <mc:Fallback>
                <p:oleObj r:id="rId3" imgW="2257740" imgH="2866667" progId="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2856" y="374288"/>
                        <a:ext cx="1670458" cy="21045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7800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000" b="1" dirty="0" smtClean="0">
                <a:solidFill>
                  <a:srgbClr val="0070C0"/>
                </a:solidFill>
              </a:rPr>
              <a:t>Welcome</a:t>
            </a:r>
            <a:endParaRPr lang="en-GB" sz="6000" b="1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During this session you will find out: </a:t>
            </a:r>
          </a:p>
          <a:p>
            <a:pPr>
              <a:buFontTx/>
              <a:buChar char="-"/>
            </a:pPr>
            <a:r>
              <a:rPr lang="en-GB" sz="4800" dirty="0" smtClean="0"/>
              <a:t> What is the phonics screening check? </a:t>
            </a:r>
          </a:p>
          <a:p>
            <a:pPr>
              <a:buFontTx/>
              <a:buChar char="-"/>
            </a:pPr>
            <a:r>
              <a:rPr lang="en-GB" sz="4800" dirty="0" smtClean="0"/>
              <a:t> What will my child need to do? </a:t>
            </a:r>
          </a:p>
          <a:p>
            <a:pPr>
              <a:buFontTx/>
              <a:buChar char="-"/>
            </a:pPr>
            <a:r>
              <a:rPr lang="en-GB" sz="4800" dirty="0" smtClean="0"/>
              <a:t> How can parents help? </a:t>
            </a:r>
          </a:p>
        </p:txBody>
      </p:sp>
    </p:spTree>
    <p:extLst>
      <p:ext uri="{BB962C8B-B14F-4D97-AF65-F5344CB8AC3E}">
        <p14:creationId xmlns:p14="http://schemas.microsoft.com/office/powerpoint/2010/main" val="275086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5000" b="1" dirty="0">
                <a:solidFill>
                  <a:srgbClr val="0070C0"/>
                </a:solidFill>
              </a:rPr>
              <a:t>What is the phonics screening check?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79270" y="1306286"/>
            <a:ext cx="7707084" cy="538189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3500" dirty="0" smtClean="0"/>
              <a:t>The DFE say that the phonics screening check is designed to confirm whether pupils have learnt phonic decoding to an appropriate standard. It will identify pupils who need extra help </a:t>
            </a:r>
            <a:r>
              <a:rPr lang="en-GB" sz="4000" dirty="0" smtClean="0"/>
              <a:t>to</a:t>
            </a:r>
            <a:r>
              <a:rPr lang="en-GB" sz="3500" dirty="0" smtClean="0"/>
              <a:t> improve their decoding skills. </a:t>
            </a:r>
          </a:p>
          <a:p>
            <a:pPr marL="0" indent="0">
              <a:buNone/>
            </a:pPr>
            <a:r>
              <a:rPr lang="en-GB" sz="3500" dirty="0" smtClean="0"/>
              <a:t>The check consists of 20 real words and 20 pseudo-words (we call alien words) that pupils read aloud to their teacher if they are in Y1 or Mrs Viner if they are in </a:t>
            </a:r>
            <a:r>
              <a:rPr lang="en-GB" sz="3500" smtClean="0"/>
              <a:t>Year </a:t>
            </a:r>
            <a:r>
              <a:rPr lang="en-GB" sz="3500" smtClean="0"/>
              <a:t>2 in June.</a:t>
            </a:r>
            <a:endParaRPr lang="en-GB" sz="3500" dirty="0" smtClean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1747" y="2256553"/>
            <a:ext cx="2704013" cy="3386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72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5000" b="1" dirty="0" smtClean="0">
                <a:solidFill>
                  <a:srgbClr val="0070C0"/>
                </a:solidFill>
              </a:rPr>
              <a:t>What will my child need to do? </a:t>
            </a:r>
            <a:endParaRPr lang="en-GB" sz="5000" b="1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199" y="1825625"/>
            <a:ext cx="6650219" cy="4351338"/>
          </a:xfrm>
        </p:spPr>
        <p:txBody>
          <a:bodyPr>
            <a:normAutofit/>
          </a:bodyPr>
          <a:lstStyle/>
          <a:p>
            <a:r>
              <a:rPr lang="en-GB" sz="4800" dirty="0" smtClean="0"/>
              <a:t>They will read 40 words to their teacher. </a:t>
            </a:r>
          </a:p>
          <a:p>
            <a:r>
              <a:rPr lang="en-GB" sz="4800" dirty="0" smtClean="0"/>
              <a:t>The teacher will tell them if they are real or alien words (a picture reminds them too).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8419" y="1407929"/>
            <a:ext cx="4703581" cy="3305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58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000" b="1" dirty="0">
                <a:solidFill>
                  <a:srgbClr val="0070C0"/>
                </a:solidFill>
              </a:rPr>
              <a:t>How can parents help?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4800" dirty="0" smtClean="0"/>
              <a:t>Please continue to read as usual each day. </a:t>
            </a:r>
          </a:p>
          <a:p>
            <a:pPr marL="0" indent="0">
              <a:buNone/>
            </a:pPr>
            <a:r>
              <a:rPr lang="en-GB" sz="4800" dirty="0" smtClean="0"/>
              <a:t>When reading encourage the children to use “special friends, Fred talk, read the word”.</a:t>
            </a:r>
          </a:p>
          <a:p>
            <a:pPr marL="0" indent="0">
              <a:buNone/>
            </a:pPr>
            <a:r>
              <a:rPr lang="en-GB" sz="4800" dirty="0" smtClean="0"/>
              <a:t>CGP ‘phonics buster’ book.</a:t>
            </a:r>
          </a:p>
        </p:txBody>
      </p:sp>
    </p:spTree>
    <p:extLst>
      <p:ext uri="{BB962C8B-B14F-4D97-AF65-F5344CB8AC3E}">
        <p14:creationId xmlns:p14="http://schemas.microsoft.com/office/powerpoint/2010/main" val="86457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000" b="1" dirty="0">
                <a:solidFill>
                  <a:srgbClr val="0070C0"/>
                </a:solidFill>
              </a:rPr>
              <a:t>How can parents help?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4800" dirty="0" smtClean="0"/>
              <a:t>You can practise word reading:</a:t>
            </a:r>
          </a:p>
          <a:p>
            <a:pPr>
              <a:buFontTx/>
              <a:buChar char="-"/>
            </a:pPr>
            <a:r>
              <a:rPr lang="en-GB" sz="4800" dirty="0" smtClean="0"/>
              <a:t> Green words in the books that go home</a:t>
            </a:r>
          </a:p>
          <a:p>
            <a:pPr>
              <a:buFontTx/>
              <a:buChar char="-"/>
            </a:pPr>
            <a:r>
              <a:rPr lang="en-GB" sz="4800" dirty="0" smtClean="0"/>
              <a:t> Words are available on the government website from the previous checks- we have one for you today. </a:t>
            </a:r>
          </a:p>
          <a:p>
            <a:pPr marL="0" indent="0">
              <a:buNone/>
            </a:pPr>
            <a:r>
              <a:rPr lang="en-GB" sz="4800" dirty="0" smtClean="0"/>
              <a:t>- Websites such as phonics play have interactive games. </a:t>
            </a:r>
          </a:p>
        </p:txBody>
      </p:sp>
    </p:spTree>
    <p:extLst>
      <p:ext uri="{BB962C8B-B14F-4D97-AF65-F5344CB8AC3E}">
        <p14:creationId xmlns:p14="http://schemas.microsoft.com/office/powerpoint/2010/main" val="332538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b="1" dirty="0" smtClean="0">
                <a:solidFill>
                  <a:srgbClr val="0070C0"/>
                </a:solidFill>
              </a:rPr>
              <a:t>Websites/apps that may help. </a:t>
            </a:r>
            <a:endParaRPr lang="en-GB" sz="60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hlinkClick r:id="rId2"/>
              </a:rPr>
              <a:t>https://www.phonicsplay.co.uk/</a:t>
            </a:r>
            <a:endParaRPr lang="en-GB" dirty="0" smtClean="0"/>
          </a:p>
          <a:p>
            <a:pPr fontAlgn="base"/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www.ictgames.com/mobilePage/literacy.html</a:t>
            </a:r>
            <a:r>
              <a:rPr lang="en-GB" dirty="0" smtClean="0"/>
              <a:t> </a:t>
            </a:r>
            <a:endParaRPr lang="en-GB" dirty="0"/>
          </a:p>
          <a:p>
            <a:pPr fontAlgn="base"/>
            <a:r>
              <a:rPr lang="en-GB" dirty="0">
                <a:hlinkClick r:id="rId4"/>
              </a:rPr>
              <a:t>https://</a:t>
            </a:r>
            <a:r>
              <a:rPr lang="en-GB" dirty="0" smtClean="0">
                <a:hlinkClick r:id="rId4"/>
              </a:rPr>
              <a:t>www.topmarks.co.uk/Search.aspx?Subject=9</a:t>
            </a:r>
            <a:r>
              <a:rPr lang="en-GB" dirty="0" smtClean="0"/>
              <a:t> </a:t>
            </a:r>
            <a:endParaRPr lang="en-GB" dirty="0"/>
          </a:p>
          <a:p>
            <a:pPr fontAlgn="base"/>
            <a:r>
              <a:rPr lang="en-GB" dirty="0">
                <a:hlinkClick r:id="rId5"/>
              </a:rPr>
              <a:t>http://</a:t>
            </a:r>
            <a:r>
              <a:rPr lang="en-GB" dirty="0" smtClean="0">
                <a:hlinkClick r:id="rId5"/>
              </a:rPr>
              <a:t>www.letters-and-sounds.com/phase-3-games.html</a:t>
            </a:r>
            <a:r>
              <a:rPr lang="en-GB" dirty="0" smtClean="0"/>
              <a:t> </a:t>
            </a:r>
          </a:p>
          <a:p>
            <a:r>
              <a:rPr lang="en-GB" dirty="0" smtClean="0">
                <a:hlinkClick r:id="rId6"/>
              </a:rPr>
              <a:t>https://hungrylittleminds.campaign.gov.uk/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362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rmAutofit/>
          </a:bodyPr>
          <a:lstStyle/>
          <a:p>
            <a:pPr algn="ctr"/>
            <a:r>
              <a:rPr lang="en-GB" sz="7000" dirty="0" smtClean="0">
                <a:solidFill>
                  <a:srgbClr val="0070C0"/>
                </a:solidFill>
              </a:rPr>
              <a:t>Thank you for attending</a:t>
            </a:r>
            <a:endParaRPr lang="en-GB" sz="7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Questions?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014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</TotalTime>
  <Words>274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Phonics Screening Check </vt:lpstr>
      <vt:lpstr>Welcome</vt:lpstr>
      <vt:lpstr>What is the phonics screening check?</vt:lpstr>
      <vt:lpstr>What will my child need to do? </vt:lpstr>
      <vt:lpstr>How can parents help? </vt:lpstr>
      <vt:lpstr>How can parents help? </vt:lpstr>
      <vt:lpstr>Websites/apps that may help. </vt:lpstr>
      <vt:lpstr>Thank you for attending</vt:lpstr>
    </vt:vector>
  </TitlesOfParts>
  <Company>Aveley Primary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Phonics Screening Check</dc:title>
  <dc:creator>S Viner</dc:creator>
  <cp:lastModifiedBy>S Viner</cp:lastModifiedBy>
  <cp:revision>10</cp:revision>
  <dcterms:created xsi:type="dcterms:W3CDTF">2020-03-07T17:47:03Z</dcterms:created>
  <dcterms:modified xsi:type="dcterms:W3CDTF">2020-03-11T15:09:35Z</dcterms:modified>
</cp:coreProperties>
</file>