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80" r:id="rId6"/>
    <p:sldId id="284" r:id="rId7"/>
    <p:sldId id="285" r:id="rId8"/>
    <p:sldId id="267" r:id="rId9"/>
    <p:sldId id="273" r:id="rId10"/>
    <p:sldId id="286" r:id="rId11"/>
    <p:sldId id="287" r:id="rId12"/>
    <p:sldId id="268" r:id="rId13"/>
    <p:sldId id="272" r:id="rId14"/>
    <p:sldId id="271" r:id="rId15"/>
    <p:sldId id="288" r:id="rId16"/>
    <p:sldId id="289" r:id="rId17"/>
    <p:sldId id="269" r:id="rId18"/>
    <p:sldId id="270" r:id="rId19"/>
    <p:sldId id="294" r:id="rId2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howGuides="1">
      <p:cViewPr varScale="1">
        <p:scale>
          <a:sx n="63" d="100"/>
          <a:sy n="63" d="100"/>
        </p:scale>
        <p:origin x="764" y="32"/>
      </p:cViewPr>
      <p:guideLst>
        <p:guide orient="horz" pos="2160"/>
        <p:guide pos="3839"/>
        <p:guide pos="10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n Elliott" userId="954dad04-e3fd-4cdc-847f-d27c1779f3e1" providerId="ADAL" clId="{E1500AF4-1C4D-474D-8FFC-B601AC6CD83A}"/>
    <pc:docChg chg="custSel addSld delSld modSld sldOrd">
      <pc:chgData name="Lauren Elliott" userId="954dad04-e3fd-4cdc-847f-d27c1779f3e1" providerId="ADAL" clId="{E1500AF4-1C4D-474D-8FFC-B601AC6CD83A}" dt="2023-11-22T19:52:49.346" v="110" actId="20577"/>
      <pc:docMkLst>
        <pc:docMk/>
      </pc:docMkLst>
      <pc:sldChg chg="addSp delSp modSp">
        <pc:chgData name="Lauren Elliott" userId="954dad04-e3fd-4cdc-847f-d27c1779f3e1" providerId="ADAL" clId="{E1500AF4-1C4D-474D-8FFC-B601AC6CD83A}" dt="2023-11-19T07:42:48.813" v="64" actId="1076"/>
        <pc:sldMkLst>
          <pc:docMk/>
          <pc:sldMk cId="506761459" sldId="256"/>
        </pc:sldMkLst>
        <pc:picChg chg="add del">
          <ac:chgData name="Lauren Elliott" userId="954dad04-e3fd-4cdc-847f-d27c1779f3e1" providerId="ADAL" clId="{E1500AF4-1C4D-474D-8FFC-B601AC6CD83A}" dt="2023-11-19T07:41:43.551" v="61" actId="478"/>
          <ac:picMkLst>
            <pc:docMk/>
            <pc:sldMk cId="506761459" sldId="256"/>
            <ac:picMk id="4" creationId="{578CF3EF-03C8-49A8-AD5F-55863FEA8A9E}"/>
          </ac:picMkLst>
        </pc:picChg>
        <pc:picChg chg="del">
          <ac:chgData name="Lauren Elliott" userId="954dad04-e3fd-4cdc-847f-d27c1779f3e1" providerId="ADAL" clId="{E1500AF4-1C4D-474D-8FFC-B601AC6CD83A}" dt="2023-11-19T07:39:09.416" v="59" actId="478"/>
          <ac:picMkLst>
            <pc:docMk/>
            <pc:sldMk cId="506761459" sldId="256"/>
            <ac:picMk id="6" creationId="{6E35218C-1795-4623-A19B-B7EEE0F31B8C}"/>
          </ac:picMkLst>
        </pc:picChg>
        <pc:picChg chg="add mod">
          <ac:chgData name="Lauren Elliott" userId="954dad04-e3fd-4cdc-847f-d27c1779f3e1" providerId="ADAL" clId="{E1500AF4-1C4D-474D-8FFC-B601AC6CD83A}" dt="2023-11-19T07:42:48.813" v="64" actId="1076"/>
          <ac:picMkLst>
            <pc:docMk/>
            <pc:sldMk cId="506761459" sldId="256"/>
            <ac:picMk id="7" creationId="{C9C60534-4577-4FC8-B7E9-F21879797AFC}"/>
          </ac:picMkLst>
        </pc:picChg>
      </pc:sldChg>
      <pc:sldChg chg="addSp delSp">
        <pc:chgData name="Lauren Elliott" userId="954dad04-e3fd-4cdc-847f-d27c1779f3e1" providerId="ADAL" clId="{E1500AF4-1C4D-474D-8FFC-B601AC6CD83A}" dt="2023-11-19T07:43:15.112" v="76"/>
        <pc:sldMkLst>
          <pc:docMk/>
          <pc:sldMk cId="1720426387" sldId="267"/>
        </pc:sldMkLst>
        <pc:picChg chg="del">
          <ac:chgData name="Lauren Elliott" userId="954dad04-e3fd-4cdc-847f-d27c1779f3e1" providerId="ADAL" clId="{E1500AF4-1C4D-474D-8FFC-B601AC6CD83A}" dt="2023-11-19T07:43:14.959" v="75" actId="478"/>
          <ac:picMkLst>
            <pc:docMk/>
            <pc:sldMk cId="1720426387" sldId="267"/>
            <ac:picMk id="5" creationId="{C230E994-F7E0-45F3-BFE6-B1CA0E0D06BB}"/>
          </ac:picMkLst>
        </pc:picChg>
        <pc:picChg chg="add">
          <ac:chgData name="Lauren Elliott" userId="954dad04-e3fd-4cdc-847f-d27c1779f3e1" providerId="ADAL" clId="{E1500AF4-1C4D-474D-8FFC-B601AC6CD83A}" dt="2023-11-19T07:43:15.112" v="76"/>
          <ac:picMkLst>
            <pc:docMk/>
            <pc:sldMk cId="1720426387" sldId="267"/>
            <ac:picMk id="6" creationId="{4D97A137-7DF6-4135-B67C-339DEDBB9312}"/>
          </ac:picMkLst>
        </pc:picChg>
      </pc:sldChg>
      <pc:sldChg chg="addSp delSp modSp">
        <pc:chgData name="Lauren Elliott" userId="954dad04-e3fd-4cdc-847f-d27c1779f3e1" providerId="ADAL" clId="{E1500AF4-1C4D-474D-8FFC-B601AC6CD83A}" dt="2023-11-19T07:43:34.333" v="87" actId="1076"/>
        <pc:sldMkLst>
          <pc:docMk/>
          <pc:sldMk cId="2013300709" sldId="268"/>
        </pc:sldMkLst>
        <pc:picChg chg="del">
          <ac:chgData name="Lauren Elliott" userId="954dad04-e3fd-4cdc-847f-d27c1779f3e1" providerId="ADAL" clId="{E1500AF4-1C4D-474D-8FFC-B601AC6CD83A}" dt="2023-11-19T07:43:31.404" v="85" actId="478"/>
          <ac:picMkLst>
            <pc:docMk/>
            <pc:sldMk cId="2013300709" sldId="268"/>
            <ac:picMk id="5" creationId="{06E6C142-74F8-4C01-9124-DA083D033954}"/>
          </ac:picMkLst>
        </pc:picChg>
        <pc:picChg chg="add mod">
          <ac:chgData name="Lauren Elliott" userId="954dad04-e3fd-4cdc-847f-d27c1779f3e1" providerId="ADAL" clId="{E1500AF4-1C4D-474D-8FFC-B601AC6CD83A}" dt="2023-11-19T07:43:34.333" v="87" actId="1076"/>
          <ac:picMkLst>
            <pc:docMk/>
            <pc:sldMk cId="2013300709" sldId="268"/>
            <ac:picMk id="6" creationId="{EA79F593-BA20-4792-83A2-5E6B18102AF6}"/>
          </ac:picMkLst>
        </pc:picChg>
      </pc:sldChg>
      <pc:sldChg chg="addSp delSp modSp">
        <pc:chgData name="Lauren Elliott" userId="954dad04-e3fd-4cdc-847f-d27c1779f3e1" providerId="ADAL" clId="{E1500AF4-1C4D-474D-8FFC-B601AC6CD83A}" dt="2023-11-19T07:43:59.021" v="102" actId="1076"/>
        <pc:sldMkLst>
          <pc:docMk/>
          <pc:sldMk cId="293705799" sldId="269"/>
        </pc:sldMkLst>
        <pc:picChg chg="del">
          <ac:chgData name="Lauren Elliott" userId="954dad04-e3fd-4cdc-847f-d27c1779f3e1" providerId="ADAL" clId="{E1500AF4-1C4D-474D-8FFC-B601AC6CD83A}" dt="2023-11-19T07:43:56.958" v="100" actId="478"/>
          <ac:picMkLst>
            <pc:docMk/>
            <pc:sldMk cId="293705799" sldId="269"/>
            <ac:picMk id="5" creationId="{599CAC87-E08F-4169-9A00-50E58F4D830F}"/>
          </ac:picMkLst>
        </pc:picChg>
        <pc:picChg chg="add mod">
          <ac:chgData name="Lauren Elliott" userId="954dad04-e3fd-4cdc-847f-d27c1779f3e1" providerId="ADAL" clId="{E1500AF4-1C4D-474D-8FFC-B601AC6CD83A}" dt="2023-11-19T07:43:59.021" v="102" actId="1076"/>
          <ac:picMkLst>
            <pc:docMk/>
            <pc:sldMk cId="293705799" sldId="269"/>
            <ac:picMk id="6" creationId="{8F18A613-F6FE-4983-B4A5-E0086799A037}"/>
          </ac:picMkLst>
        </pc:picChg>
      </pc:sldChg>
      <pc:sldChg chg="addSp delSp modSp">
        <pc:chgData name="Lauren Elliott" userId="954dad04-e3fd-4cdc-847f-d27c1779f3e1" providerId="ADAL" clId="{E1500AF4-1C4D-474D-8FFC-B601AC6CD83A}" dt="2023-11-19T07:44:03.477" v="105" actId="1076"/>
        <pc:sldMkLst>
          <pc:docMk/>
          <pc:sldMk cId="4103530609" sldId="270"/>
        </pc:sldMkLst>
        <pc:picChg chg="del">
          <ac:chgData name="Lauren Elliott" userId="954dad04-e3fd-4cdc-847f-d27c1779f3e1" providerId="ADAL" clId="{E1500AF4-1C4D-474D-8FFC-B601AC6CD83A}" dt="2023-11-19T07:44:01.071" v="103" actId="478"/>
          <ac:picMkLst>
            <pc:docMk/>
            <pc:sldMk cId="4103530609" sldId="270"/>
            <ac:picMk id="5" creationId="{6FD64570-5A29-4292-B0D7-A2CD5B785B31}"/>
          </ac:picMkLst>
        </pc:picChg>
        <pc:picChg chg="add mod">
          <ac:chgData name="Lauren Elliott" userId="954dad04-e3fd-4cdc-847f-d27c1779f3e1" providerId="ADAL" clId="{E1500AF4-1C4D-474D-8FFC-B601AC6CD83A}" dt="2023-11-19T07:44:03.477" v="105" actId="1076"/>
          <ac:picMkLst>
            <pc:docMk/>
            <pc:sldMk cId="4103530609" sldId="270"/>
            <ac:picMk id="6" creationId="{C2125CD5-0411-4015-A8C0-D9DEDD69DCCC}"/>
          </ac:picMkLst>
        </pc:picChg>
      </pc:sldChg>
      <pc:sldChg chg="addSp delSp modSp ord">
        <pc:chgData name="Lauren Elliott" userId="954dad04-e3fd-4cdc-847f-d27c1779f3e1" providerId="ADAL" clId="{E1500AF4-1C4D-474D-8FFC-B601AC6CD83A}" dt="2023-11-19T07:43:44.805" v="93" actId="1076"/>
        <pc:sldMkLst>
          <pc:docMk/>
          <pc:sldMk cId="3955769434" sldId="271"/>
        </pc:sldMkLst>
        <pc:picChg chg="del">
          <ac:chgData name="Lauren Elliott" userId="954dad04-e3fd-4cdc-847f-d27c1779f3e1" providerId="ADAL" clId="{E1500AF4-1C4D-474D-8FFC-B601AC6CD83A}" dt="2023-11-19T07:43:41.727" v="91" actId="478"/>
          <ac:picMkLst>
            <pc:docMk/>
            <pc:sldMk cId="3955769434" sldId="271"/>
            <ac:picMk id="5" creationId="{061BE4CD-F6A8-400D-9125-72614D513588}"/>
          </ac:picMkLst>
        </pc:picChg>
        <pc:picChg chg="add mod">
          <ac:chgData name="Lauren Elliott" userId="954dad04-e3fd-4cdc-847f-d27c1779f3e1" providerId="ADAL" clId="{E1500AF4-1C4D-474D-8FFC-B601AC6CD83A}" dt="2023-11-19T07:43:44.805" v="93" actId="1076"/>
          <ac:picMkLst>
            <pc:docMk/>
            <pc:sldMk cId="3955769434" sldId="271"/>
            <ac:picMk id="6" creationId="{E9BD8D3F-6E15-4988-B170-9EE2D6FEBAF5}"/>
          </ac:picMkLst>
        </pc:picChg>
      </pc:sldChg>
      <pc:sldChg chg="addSp delSp modSp ord">
        <pc:chgData name="Lauren Elliott" userId="954dad04-e3fd-4cdc-847f-d27c1779f3e1" providerId="ADAL" clId="{E1500AF4-1C4D-474D-8FFC-B601AC6CD83A}" dt="2023-11-19T07:43:39.525" v="90" actId="1076"/>
        <pc:sldMkLst>
          <pc:docMk/>
          <pc:sldMk cId="3891320335" sldId="272"/>
        </pc:sldMkLst>
        <pc:picChg chg="del">
          <ac:chgData name="Lauren Elliott" userId="954dad04-e3fd-4cdc-847f-d27c1779f3e1" providerId="ADAL" clId="{E1500AF4-1C4D-474D-8FFC-B601AC6CD83A}" dt="2023-11-19T07:43:36.847" v="88" actId="478"/>
          <ac:picMkLst>
            <pc:docMk/>
            <pc:sldMk cId="3891320335" sldId="272"/>
            <ac:picMk id="6" creationId="{994233D6-7C2F-49E8-8BE4-14598724D654}"/>
          </ac:picMkLst>
        </pc:picChg>
        <pc:picChg chg="add mod">
          <ac:chgData name="Lauren Elliott" userId="954dad04-e3fd-4cdc-847f-d27c1779f3e1" providerId="ADAL" clId="{E1500AF4-1C4D-474D-8FFC-B601AC6CD83A}" dt="2023-11-19T07:43:39.525" v="90" actId="1076"/>
          <ac:picMkLst>
            <pc:docMk/>
            <pc:sldMk cId="3891320335" sldId="272"/>
            <ac:picMk id="7" creationId="{10A91BB8-2578-4257-B508-DF50E423B502}"/>
          </ac:picMkLst>
        </pc:picChg>
      </pc:sldChg>
      <pc:sldChg chg="addSp delSp">
        <pc:chgData name="Lauren Elliott" userId="954dad04-e3fd-4cdc-847f-d27c1779f3e1" providerId="ADAL" clId="{E1500AF4-1C4D-474D-8FFC-B601AC6CD83A}" dt="2023-11-19T07:43:19.626" v="78"/>
        <pc:sldMkLst>
          <pc:docMk/>
          <pc:sldMk cId="2673157598" sldId="273"/>
        </pc:sldMkLst>
        <pc:picChg chg="del">
          <ac:chgData name="Lauren Elliott" userId="954dad04-e3fd-4cdc-847f-d27c1779f3e1" providerId="ADAL" clId="{E1500AF4-1C4D-474D-8FFC-B601AC6CD83A}" dt="2023-11-19T07:43:19.374" v="77" actId="478"/>
          <ac:picMkLst>
            <pc:docMk/>
            <pc:sldMk cId="2673157598" sldId="273"/>
            <ac:picMk id="6" creationId="{1596BB2F-5349-43D0-9991-25BDA877D1FF}"/>
          </ac:picMkLst>
        </pc:picChg>
        <pc:picChg chg="add">
          <ac:chgData name="Lauren Elliott" userId="954dad04-e3fd-4cdc-847f-d27c1779f3e1" providerId="ADAL" clId="{E1500AF4-1C4D-474D-8FFC-B601AC6CD83A}" dt="2023-11-19T07:43:19.626" v="78"/>
          <ac:picMkLst>
            <pc:docMk/>
            <pc:sldMk cId="2673157598" sldId="273"/>
            <ac:picMk id="7" creationId="{58224C66-1248-475F-A501-F94D5B73E183}"/>
          </ac:picMkLst>
        </pc:picChg>
      </pc:sldChg>
      <pc:sldChg chg="addSp delSp modSp">
        <pc:chgData name="Lauren Elliott" userId="954dad04-e3fd-4cdc-847f-d27c1779f3e1" providerId="ADAL" clId="{E1500AF4-1C4D-474D-8FFC-B601AC6CD83A}" dt="2023-11-22T19:52:49.346" v="110" actId="20577"/>
        <pc:sldMkLst>
          <pc:docMk/>
          <pc:sldMk cId="3604127471" sldId="280"/>
        </pc:sldMkLst>
        <pc:spChg chg="mod">
          <ac:chgData name="Lauren Elliott" userId="954dad04-e3fd-4cdc-847f-d27c1779f3e1" providerId="ADAL" clId="{E1500AF4-1C4D-474D-8FFC-B601AC6CD83A}" dt="2023-11-22T19:52:49.346" v="110" actId="20577"/>
          <ac:spMkLst>
            <pc:docMk/>
            <pc:sldMk cId="3604127471" sldId="280"/>
            <ac:spMk id="3" creationId="{D3E595E1-DBC3-6BBA-4FD8-C22FEF4C7C35}"/>
          </ac:spMkLst>
        </pc:spChg>
        <pc:picChg chg="del">
          <ac:chgData name="Lauren Elliott" userId="954dad04-e3fd-4cdc-847f-d27c1779f3e1" providerId="ADAL" clId="{E1500AF4-1C4D-474D-8FFC-B601AC6CD83A}" dt="2023-11-19T07:42:53.231" v="66" actId="478"/>
          <ac:picMkLst>
            <pc:docMk/>
            <pc:sldMk cId="3604127471" sldId="280"/>
            <ac:picMk id="4" creationId="{14C1EDC9-B51F-4911-9644-C9188E5E0973}"/>
          </ac:picMkLst>
        </pc:picChg>
        <pc:picChg chg="add mod">
          <ac:chgData name="Lauren Elliott" userId="954dad04-e3fd-4cdc-847f-d27c1779f3e1" providerId="ADAL" clId="{E1500AF4-1C4D-474D-8FFC-B601AC6CD83A}" dt="2023-11-19T07:43:01.893" v="69" actId="1076"/>
          <ac:picMkLst>
            <pc:docMk/>
            <pc:sldMk cId="3604127471" sldId="280"/>
            <ac:picMk id="5" creationId="{314E443A-5435-4670-B41E-C01A1712265C}"/>
          </ac:picMkLst>
        </pc:picChg>
      </pc:sldChg>
      <pc:sldChg chg="addSp modSp">
        <pc:chgData name="Lauren Elliott" userId="954dad04-e3fd-4cdc-847f-d27c1779f3e1" providerId="ADAL" clId="{E1500AF4-1C4D-474D-8FFC-B601AC6CD83A}" dt="2023-11-19T07:43:07.229" v="71" actId="1076"/>
        <pc:sldMkLst>
          <pc:docMk/>
          <pc:sldMk cId="2627782601" sldId="284"/>
        </pc:sldMkLst>
        <pc:picChg chg="add mod">
          <ac:chgData name="Lauren Elliott" userId="954dad04-e3fd-4cdc-847f-d27c1779f3e1" providerId="ADAL" clId="{E1500AF4-1C4D-474D-8FFC-B601AC6CD83A}" dt="2023-11-19T07:43:07.229" v="71" actId="1076"/>
          <ac:picMkLst>
            <pc:docMk/>
            <pc:sldMk cId="2627782601" sldId="284"/>
            <ac:picMk id="8" creationId="{5D8AA1F3-1333-4A4B-A32D-51F985EAC8D3}"/>
          </ac:picMkLst>
        </pc:picChg>
      </pc:sldChg>
      <pc:sldChg chg="addSp delSp modSp">
        <pc:chgData name="Lauren Elliott" userId="954dad04-e3fd-4cdc-847f-d27c1779f3e1" providerId="ADAL" clId="{E1500AF4-1C4D-474D-8FFC-B601AC6CD83A}" dt="2023-11-19T07:43:12.861" v="74" actId="1076"/>
        <pc:sldMkLst>
          <pc:docMk/>
          <pc:sldMk cId="224611006" sldId="285"/>
        </pc:sldMkLst>
        <pc:picChg chg="del">
          <ac:chgData name="Lauren Elliott" userId="954dad04-e3fd-4cdc-847f-d27c1779f3e1" providerId="ADAL" clId="{E1500AF4-1C4D-474D-8FFC-B601AC6CD83A}" dt="2023-11-19T07:43:09.759" v="72" actId="478"/>
          <ac:picMkLst>
            <pc:docMk/>
            <pc:sldMk cId="224611006" sldId="285"/>
            <ac:picMk id="15" creationId="{6634F620-406F-4992-9F88-B08FA88EE793}"/>
          </ac:picMkLst>
        </pc:picChg>
        <pc:picChg chg="add mod">
          <ac:chgData name="Lauren Elliott" userId="954dad04-e3fd-4cdc-847f-d27c1779f3e1" providerId="ADAL" clId="{E1500AF4-1C4D-474D-8FFC-B601AC6CD83A}" dt="2023-11-19T07:43:12.861" v="74" actId="1076"/>
          <ac:picMkLst>
            <pc:docMk/>
            <pc:sldMk cId="224611006" sldId="285"/>
            <ac:picMk id="16" creationId="{0D16BA70-1322-4999-A1E5-D76F4342A4D5}"/>
          </ac:picMkLst>
        </pc:picChg>
      </pc:sldChg>
      <pc:sldChg chg="addSp delSp modSp add">
        <pc:chgData name="Lauren Elliott" userId="954dad04-e3fd-4cdc-847f-d27c1779f3e1" providerId="ADAL" clId="{E1500AF4-1C4D-474D-8FFC-B601AC6CD83A}" dt="2023-11-19T07:43:24.277" v="81" actId="1076"/>
        <pc:sldMkLst>
          <pc:docMk/>
          <pc:sldMk cId="1356617531" sldId="286"/>
        </pc:sldMkLst>
        <pc:spChg chg="mod">
          <ac:chgData name="Lauren Elliott" userId="954dad04-e3fd-4cdc-847f-d27c1779f3e1" providerId="ADAL" clId="{E1500AF4-1C4D-474D-8FFC-B601AC6CD83A}" dt="2023-11-15T15:01:06.431" v="13" actId="20577"/>
          <ac:spMkLst>
            <pc:docMk/>
            <pc:sldMk cId="1356617531" sldId="286"/>
            <ac:spMk id="2" creationId="{F5AB9633-51A1-F437-3916-B7938F93F640}"/>
          </ac:spMkLst>
        </pc:spChg>
        <pc:spChg chg="mod">
          <ac:chgData name="Lauren Elliott" userId="954dad04-e3fd-4cdc-847f-d27c1779f3e1" providerId="ADAL" clId="{E1500AF4-1C4D-474D-8FFC-B601AC6CD83A}" dt="2023-11-15T15:01:00.219" v="3" actId="1076"/>
          <ac:spMkLst>
            <pc:docMk/>
            <pc:sldMk cId="1356617531" sldId="286"/>
            <ac:spMk id="3" creationId="{0A098F1E-CEDF-5A06-A7C3-5AC9AB2B1970}"/>
          </ac:spMkLst>
        </pc:spChg>
        <pc:picChg chg="add del mod">
          <ac:chgData name="Lauren Elliott" userId="954dad04-e3fd-4cdc-847f-d27c1779f3e1" providerId="ADAL" clId="{E1500AF4-1C4D-474D-8FFC-B601AC6CD83A}" dt="2023-11-19T07:43:22.367" v="79" actId="478"/>
          <ac:picMkLst>
            <pc:docMk/>
            <pc:sldMk cId="1356617531" sldId="286"/>
            <ac:picMk id="8" creationId="{A04B9779-2935-4F18-B84B-1A66D06DB6F5}"/>
          </ac:picMkLst>
        </pc:picChg>
        <pc:picChg chg="add mod">
          <ac:chgData name="Lauren Elliott" userId="954dad04-e3fd-4cdc-847f-d27c1779f3e1" providerId="ADAL" clId="{E1500AF4-1C4D-474D-8FFC-B601AC6CD83A}" dt="2023-11-19T07:43:24.277" v="81" actId="1076"/>
          <ac:picMkLst>
            <pc:docMk/>
            <pc:sldMk cId="1356617531" sldId="286"/>
            <ac:picMk id="9" creationId="{447413A6-AD90-4EEB-9C72-802C18D7B25F}"/>
          </ac:picMkLst>
        </pc:picChg>
      </pc:sldChg>
      <pc:sldChg chg="addSp delSp modSp add">
        <pc:chgData name="Lauren Elliott" userId="954dad04-e3fd-4cdc-847f-d27c1779f3e1" providerId="ADAL" clId="{E1500AF4-1C4D-474D-8FFC-B601AC6CD83A}" dt="2023-11-19T07:43:28.813" v="84" actId="1076"/>
        <pc:sldMkLst>
          <pc:docMk/>
          <pc:sldMk cId="2668429947" sldId="287"/>
        </pc:sldMkLst>
        <pc:spChg chg="mod">
          <ac:chgData name="Lauren Elliott" userId="954dad04-e3fd-4cdc-847f-d27c1779f3e1" providerId="ADAL" clId="{E1500AF4-1C4D-474D-8FFC-B601AC6CD83A}" dt="2023-11-15T15:01:20.093" v="19" actId="20577"/>
          <ac:spMkLst>
            <pc:docMk/>
            <pc:sldMk cId="2668429947" sldId="287"/>
            <ac:spMk id="10" creationId="{70C436BA-2582-9140-B3CB-B96F269DC522}"/>
          </ac:spMkLst>
        </pc:spChg>
        <pc:picChg chg="add del">
          <ac:chgData name="Lauren Elliott" userId="954dad04-e3fd-4cdc-847f-d27c1779f3e1" providerId="ADAL" clId="{E1500AF4-1C4D-474D-8FFC-B601AC6CD83A}" dt="2023-11-19T07:43:26.431" v="82" actId="478"/>
          <ac:picMkLst>
            <pc:docMk/>
            <pc:sldMk cId="2668429947" sldId="287"/>
            <ac:picMk id="15" creationId="{DF2F3225-E564-4223-9703-D770A1C66167}"/>
          </ac:picMkLst>
        </pc:picChg>
        <pc:picChg chg="add mod">
          <ac:chgData name="Lauren Elliott" userId="954dad04-e3fd-4cdc-847f-d27c1779f3e1" providerId="ADAL" clId="{E1500AF4-1C4D-474D-8FFC-B601AC6CD83A}" dt="2023-11-19T07:43:28.813" v="84" actId="1076"/>
          <ac:picMkLst>
            <pc:docMk/>
            <pc:sldMk cId="2668429947" sldId="287"/>
            <ac:picMk id="16" creationId="{9DCAC5AD-32A7-472B-807D-79DD549AE8BC}"/>
          </ac:picMkLst>
        </pc:picChg>
      </pc:sldChg>
      <pc:sldChg chg="addSp delSp modSp add">
        <pc:chgData name="Lauren Elliott" userId="954dad04-e3fd-4cdc-847f-d27c1779f3e1" providerId="ADAL" clId="{E1500AF4-1C4D-474D-8FFC-B601AC6CD83A}" dt="2023-11-19T07:43:49.646" v="96" actId="1076"/>
        <pc:sldMkLst>
          <pc:docMk/>
          <pc:sldMk cId="3505811112" sldId="288"/>
        </pc:sldMkLst>
        <pc:spChg chg="mod">
          <ac:chgData name="Lauren Elliott" userId="954dad04-e3fd-4cdc-847f-d27c1779f3e1" providerId="ADAL" clId="{E1500AF4-1C4D-474D-8FFC-B601AC6CD83A}" dt="2023-11-15T15:03:37.163" v="32" actId="20577"/>
          <ac:spMkLst>
            <pc:docMk/>
            <pc:sldMk cId="3505811112" sldId="288"/>
            <ac:spMk id="2" creationId="{F5AB9633-51A1-F437-3916-B7938F93F640}"/>
          </ac:spMkLst>
        </pc:spChg>
        <pc:spChg chg="mod">
          <ac:chgData name="Lauren Elliott" userId="954dad04-e3fd-4cdc-847f-d27c1779f3e1" providerId="ADAL" clId="{E1500AF4-1C4D-474D-8FFC-B601AC6CD83A}" dt="2023-11-15T15:03:40.858" v="33" actId="1076"/>
          <ac:spMkLst>
            <pc:docMk/>
            <pc:sldMk cId="3505811112" sldId="288"/>
            <ac:spMk id="3" creationId="{0A098F1E-CEDF-5A06-A7C3-5AC9AB2B1970}"/>
          </ac:spMkLst>
        </pc:spChg>
        <pc:picChg chg="add del mod">
          <ac:chgData name="Lauren Elliott" userId="954dad04-e3fd-4cdc-847f-d27c1779f3e1" providerId="ADAL" clId="{E1500AF4-1C4D-474D-8FFC-B601AC6CD83A}" dt="2023-11-19T07:43:47.583" v="94" actId="478"/>
          <ac:picMkLst>
            <pc:docMk/>
            <pc:sldMk cId="3505811112" sldId="288"/>
            <ac:picMk id="9" creationId="{EB08F0F9-452F-4B00-891C-CC9CD45C9235}"/>
          </ac:picMkLst>
        </pc:picChg>
        <pc:picChg chg="add mod">
          <ac:chgData name="Lauren Elliott" userId="954dad04-e3fd-4cdc-847f-d27c1779f3e1" providerId="ADAL" clId="{E1500AF4-1C4D-474D-8FFC-B601AC6CD83A}" dt="2023-11-19T07:43:49.646" v="96" actId="1076"/>
          <ac:picMkLst>
            <pc:docMk/>
            <pc:sldMk cId="3505811112" sldId="288"/>
            <ac:picMk id="10" creationId="{EE049FFB-9099-4021-A0A9-8A698F994E33}"/>
          </ac:picMkLst>
        </pc:picChg>
      </pc:sldChg>
      <pc:sldChg chg="addSp delSp modSp add">
        <pc:chgData name="Lauren Elliott" userId="954dad04-e3fd-4cdc-847f-d27c1779f3e1" providerId="ADAL" clId="{E1500AF4-1C4D-474D-8FFC-B601AC6CD83A}" dt="2023-11-19T07:43:54.501" v="99" actId="1076"/>
        <pc:sldMkLst>
          <pc:docMk/>
          <pc:sldMk cId="1848862908" sldId="289"/>
        </pc:sldMkLst>
        <pc:picChg chg="add del mod">
          <ac:chgData name="Lauren Elliott" userId="954dad04-e3fd-4cdc-847f-d27c1779f3e1" providerId="ADAL" clId="{E1500AF4-1C4D-474D-8FFC-B601AC6CD83A}" dt="2023-11-19T07:43:52.383" v="97" actId="478"/>
          <ac:picMkLst>
            <pc:docMk/>
            <pc:sldMk cId="1848862908" sldId="289"/>
            <ac:picMk id="16" creationId="{66E9406D-418A-4360-AA15-8C2588E97E32}"/>
          </ac:picMkLst>
        </pc:picChg>
        <pc:picChg chg="add mod">
          <ac:chgData name="Lauren Elliott" userId="954dad04-e3fd-4cdc-847f-d27c1779f3e1" providerId="ADAL" clId="{E1500AF4-1C4D-474D-8FFC-B601AC6CD83A}" dt="2023-11-19T07:43:54.501" v="99" actId="1076"/>
          <ac:picMkLst>
            <pc:docMk/>
            <pc:sldMk cId="1848862908" sldId="289"/>
            <ac:picMk id="20" creationId="{42624BEE-661C-43AC-83D3-064B410BF19D}"/>
          </ac:picMkLst>
        </pc:picChg>
      </pc:sldChg>
      <pc:sldChg chg="addSp delSp modSp add">
        <pc:chgData name="Lauren Elliott" userId="954dad04-e3fd-4cdc-847f-d27c1779f3e1" providerId="ADAL" clId="{E1500AF4-1C4D-474D-8FFC-B601AC6CD83A}" dt="2023-11-19T07:44:09.150" v="108" actId="1076"/>
        <pc:sldMkLst>
          <pc:docMk/>
          <pc:sldMk cId="170484450" sldId="294"/>
        </pc:sldMkLst>
        <pc:spChg chg="mod">
          <ac:chgData name="Lauren Elliott" userId="954dad04-e3fd-4cdc-847f-d27c1779f3e1" providerId="ADAL" clId="{E1500AF4-1C4D-474D-8FFC-B601AC6CD83A}" dt="2023-11-15T15:04:40.087" v="57" actId="20577"/>
          <ac:spMkLst>
            <pc:docMk/>
            <pc:sldMk cId="170484450" sldId="294"/>
            <ac:spMk id="3" creationId="{054AFC42-DDF9-57F5-CDF9-73D931645C31}"/>
          </ac:spMkLst>
        </pc:spChg>
        <pc:spChg chg="del">
          <ac:chgData name="Lauren Elliott" userId="954dad04-e3fd-4cdc-847f-d27c1779f3e1" providerId="ADAL" clId="{E1500AF4-1C4D-474D-8FFC-B601AC6CD83A}" dt="2023-11-15T15:04:44.797" v="58" actId="478"/>
          <ac:spMkLst>
            <pc:docMk/>
            <pc:sldMk cId="170484450" sldId="294"/>
            <ac:spMk id="4" creationId="{A3BFC068-D5D4-14AC-689F-93308F109101}"/>
          </ac:spMkLst>
        </pc:spChg>
        <pc:picChg chg="add del">
          <ac:chgData name="Lauren Elliott" userId="954dad04-e3fd-4cdc-847f-d27c1779f3e1" providerId="ADAL" clId="{E1500AF4-1C4D-474D-8FFC-B601AC6CD83A}" dt="2023-11-19T07:44:06.191" v="106" actId="478"/>
          <ac:picMkLst>
            <pc:docMk/>
            <pc:sldMk cId="170484450" sldId="294"/>
            <ac:picMk id="6" creationId="{27C65947-FB86-48B2-A76F-029A7227763E}"/>
          </ac:picMkLst>
        </pc:picChg>
        <pc:picChg chg="add mod">
          <ac:chgData name="Lauren Elliott" userId="954dad04-e3fd-4cdc-847f-d27c1779f3e1" providerId="ADAL" clId="{E1500AF4-1C4D-474D-8FFC-B601AC6CD83A}" dt="2023-11-19T07:44:09.150" v="108" actId="1076"/>
          <ac:picMkLst>
            <pc:docMk/>
            <pc:sldMk cId="170484450" sldId="294"/>
            <ac:picMk id="7" creationId="{D0D0222D-C6C6-4961-839D-5809F15EBF5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646E-8811-423A-9C42-2CBFADA00A96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60E59-1627-4404-ACC5-51C744AB0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 bwMode="gray"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 bwMode="ltGray">
          <a:xfrm>
            <a:off x="121888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 bwMode="gray">
          <a:xfrm>
            <a:off x="0" y="0"/>
            <a:ext cx="121888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 bwMode="ltGray"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13" name="Straight Connector 12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 bwMode="black"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15" name="Straight Connector 14"/>
          <p:cNvCxnSpPr/>
          <p:nvPr/>
        </p:nvCxnSpPr>
        <p:spPr bwMode="white">
          <a:xfrm>
            <a:off x="121888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white">
          <a:xfrm>
            <a:off x="0" y="5631204"/>
            <a:ext cx="18283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2C6F8EA-316C-41DE-B9A4-EDCC3A85ED9A}" type="datetimeFigureOut">
              <a:rPr lang="en-US" smtClean="0"/>
              <a:pPr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6412" y="6356351"/>
            <a:ext cx="609441" cy="36512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5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11/22/2023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088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black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8" name="Rectangle 7"/>
          <p:cNvSpPr/>
          <p:nvPr/>
        </p:nvSpPr>
        <p:spPr bwMode="ltGray"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 bwMode="black"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1" name="Straight Connector 10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"/>
          <p:cNvSpPr>
            <a:spLocks/>
          </p:cNvSpPr>
          <p:nvPr/>
        </p:nvSpPr>
        <p:spPr bwMode="white">
          <a:xfrm rot="5400000"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cxnSp>
        <p:nvCxnSpPr>
          <p:cNvPr id="14" name="Straight Connector 13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11/22/2023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281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0623" y="3405020"/>
            <a:ext cx="5738202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799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799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3927" y="1"/>
            <a:ext cx="5738202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799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799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0528" y="4577659"/>
            <a:ext cx="774819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799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226" y="1901952"/>
            <a:ext cx="5692181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226" y="2770632"/>
            <a:ext cx="5692181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399"/>
            </a:lvl1pPr>
            <a:lvl2pPr marL="347368">
              <a:lnSpc>
                <a:spcPct val="150000"/>
              </a:lnSpc>
              <a:spcBef>
                <a:spcPts val="0"/>
              </a:spcBef>
              <a:defRPr sz="1999"/>
            </a:lvl2pPr>
            <a:lvl3pPr marL="685594">
              <a:lnSpc>
                <a:spcPct val="150000"/>
              </a:lnSpc>
              <a:spcBef>
                <a:spcPts val="0"/>
              </a:spcBef>
              <a:defRPr sz="1799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0055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243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799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356" y="2103120"/>
            <a:ext cx="11116208" cy="4434840"/>
          </a:xfrm>
        </p:spPr>
        <p:txBody>
          <a:bodyPr>
            <a:no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207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754" y="1234440"/>
            <a:ext cx="10668269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046" y="2743200"/>
            <a:ext cx="3327549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799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0598" y="2258568"/>
            <a:ext cx="932445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1866" y="3950208"/>
            <a:ext cx="2769910" cy="2206752"/>
          </a:xfrm>
          <a:noFill/>
        </p:spPr>
        <p:txBody>
          <a:bodyPr lIns="91440" rIns="91440" anchor="t">
            <a:noAutofit/>
          </a:bodyPr>
          <a:lstStyle>
            <a:lvl1pPr marL="347368" indent="-347368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2827" y="2743200"/>
            <a:ext cx="3327549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799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0379" y="2258568"/>
            <a:ext cx="932445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1646" y="3950208"/>
            <a:ext cx="2769910" cy="2206752"/>
          </a:xfrm>
          <a:noFill/>
        </p:spPr>
        <p:txBody>
          <a:bodyPr lIns="91440" rIns="91440" anchor="t">
            <a:noAutofit/>
          </a:bodyPr>
          <a:lstStyle>
            <a:lvl1pPr marL="347368" indent="-347368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0333" y="2743200"/>
            <a:ext cx="3327549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799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87885" y="2258568"/>
            <a:ext cx="932445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69152" y="3950208"/>
            <a:ext cx="2769910" cy="2206752"/>
          </a:xfrm>
          <a:noFill/>
        </p:spPr>
        <p:txBody>
          <a:bodyPr lIns="91440" rIns="91440" anchor="t">
            <a:noAutofit/>
          </a:bodyPr>
          <a:lstStyle>
            <a:lvl1pPr marL="347368" indent="-347368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4390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3537" y="0"/>
            <a:ext cx="2325288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799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707" y="2825496"/>
            <a:ext cx="10677411" cy="2834640"/>
          </a:xfrm>
        </p:spPr>
        <p:txBody>
          <a:bodyPr>
            <a:no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881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11/22/2023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553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black"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 bwMode="gray"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4" name="Rectangle 23"/>
          <p:cNvSpPr/>
          <p:nvPr/>
        </p:nvSpPr>
        <p:spPr bwMode="gray">
          <a:xfrm>
            <a:off x="1216152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1" name="Rectangle 20"/>
          <p:cNvSpPr/>
          <p:nvPr/>
        </p:nvSpPr>
        <p:spPr bwMode="ltGray"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22" name="Straight Connector 21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 bwMode="black"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8" name="Pi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cxnSp>
        <p:nvCxnSpPr>
          <p:cNvPr id="23" name="Straight Connector 22"/>
          <p:cNvCxnSpPr/>
          <p:nvPr/>
        </p:nvCxnSpPr>
        <p:spPr bwMode="white">
          <a:xfrm>
            <a:off x="1216152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 bwMode="black">
          <a:xfrm>
            <a:off x="11579384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7" name="Rectangle 26"/>
          <p:cNvSpPr/>
          <p:nvPr/>
        </p:nvSpPr>
        <p:spPr bwMode="gray">
          <a:xfrm>
            <a:off x="11274663" y="0"/>
            <a:ext cx="304721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8" name="Rectangle 27"/>
          <p:cNvSpPr/>
          <p:nvPr/>
        </p:nvSpPr>
        <p:spPr bwMode="gray">
          <a:xfrm>
            <a:off x="1218883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-2" y="0"/>
            <a:ext cx="1218883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0" name="Rectangle 29"/>
          <p:cNvSpPr/>
          <p:nvPr/>
        </p:nvSpPr>
        <p:spPr bwMode="ltGray">
          <a:xfrm>
            <a:off x="0" y="0"/>
            <a:ext cx="12188825" cy="6096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31" name="Straight Connector 30"/>
          <p:cNvCxnSpPr/>
          <p:nvPr/>
        </p:nvCxnSpPr>
        <p:spPr bwMode="white">
          <a:xfrm>
            <a:off x="11573293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 bwMode="black">
          <a:xfrm>
            <a:off x="0" y="0"/>
            <a:ext cx="1216152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33" name="Straight Connector 32"/>
          <p:cNvCxnSpPr/>
          <p:nvPr/>
        </p:nvCxnSpPr>
        <p:spPr bwMode="white">
          <a:xfrm>
            <a:off x="1218884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2C6F8EA-316C-41DE-B9A4-EDCC3A85ED9A}" type="datetimeFigureOut">
              <a:rPr lang="en-US" smtClean="0"/>
              <a:pPr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6571" y="6356351"/>
            <a:ext cx="609441" cy="36512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6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11/22/2023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11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7349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7349" y="2514600"/>
            <a:ext cx="4818888" cy="365556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11/22/2023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835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11/22/2023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357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ltGray">
          <a:xfrm>
            <a:off x="626239" y="0"/>
            <a:ext cx="30472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6" name="Rectangle 5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cxnSp>
        <p:nvCxnSpPr>
          <p:cNvPr id="7" name="Straight Connector 6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 bwMode="gray">
          <a:xfrm>
            <a:off x="10969942" y="0"/>
            <a:ext cx="922621" cy="6858000"/>
          </a:xfrm>
          <a:prstGeom prst="rect">
            <a:avLst/>
          </a:prstGeom>
          <a:solidFill>
            <a:schemeClr val="accent1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 bwMode="black">
          <a:xfrm>
            <a:off x="11892563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11/22/2023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38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gray">
          <a:xfrm>
            <a:off x="621792" y="0"/>
            <a:ext cx="414771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 bwMode="lt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cxnSp>
        <p:nvCxnSpPr>
          <p:cNvPr id="10" name="Straight Connector 9"/>
          <p:cNvCxnSpPr/>
          <p:nvPr/>
        </p:nvCxnSpPr>
        <p:spPr bwMode="white">
          <a:xfrm>
            <a:off x="621792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 bwMode="gray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251" y="482600"/>
            <a:ext cx="6195986" cy="568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11/22/2023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80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8" name="Rectangle 7"/>
          <p:cNvSpPr/>
          <p:nvPr/>
        </p:nvSpPr>
        <p:spPr bwMode="black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 bwMode="ltGray">
          <a:xfrm>
            <a:off x="4875530" y="0"/>
            <a:ext cx="7017034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 bwMode="auto">
          <a:xfrm>
            <a:off x="5180251" y="482600"/>
            <a:ext cx="6195986" cy="5689600"/>
          </a:xfrm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2C6F8EA-316C-41DE-B9A4-EDCC3A85ED9A}" type="datetimeFigureOut">
              <a:rPr lang="en-US" smtClean="0"/>
              <a:pPr/>
              <a:t>11/22/2023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 bwMode="white">
          <a:xfrm>
            <a:off x="11879867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90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8" name="Rectangle 7"/>
          <p:cNvSpPr/>
          <p:nvPr/>
        </p:nvSpPr>
        <p:spPr bwMode="ltGray"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 bwMode="black"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4" name="Straight Connector 13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"/>
          <p:cNvSpPr>
            <a:spLocks/>
          </p:cNvSpPr>
          <p:nvPr/>
        </p:nvSpPr>
        <p:spPr bwMode="white">
          <a:xfrm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cxnSp>
        <p:nvCxnSpPr>
          <p:cNvPr id="16" name="Straight Connector 15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tx1"/>
                </a:solidFill>
              </a:defRPr>
            </a:lvl1pPr>
          </a:lstStyle>
          <a:p>
            <a:fld id="{C2C6F8EA-316C-41DE-B9A4-EDCC3A85ED9A}" type="datetimeFigureOut">
              <a:rPr lang="en-US" smtClean="0"/>
              <a:pPr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5933" y="635635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6796" y="635635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2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49996" y="116633"/>
            <a:ext cx="8329031" cy="1872208"/>
          </a:xfrm>
        </p:spPr>
        <p:txBody>
          <a:bodyPr/>
          <a:lstStyle/>
          <a:p>
            <a:r>
              <a:rPr lang="en-US" dirty="0"/>
              <a:t>Maths Parent Workshop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Upper Key Stage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748" y="1412776"/>
            <a:ext cx="2583053" cy="3643548"/>
          </a:xfrm>
          <a:prstGeom prst="rect">
            <a:avLst/>
          </a:prstGeom>
        </p:spPr>
      </p:pic>
      <p:pic>
        <p:nvPicPr>
          <p:cNvPr id="7" name="Picture 6" descr="C:\Users\sviner\Desktop\Logo.png">
            <a:extLst>
              <a:ext uri="{FF2B5EF4-FFF2-40B4-BE49-F238E27FC236}">
                <a16:creationId xmlns:a16="http://schemas.microsoft.com/office/drawing/2014/main" id="{C9C60534-4577-4FC8-B7E9-F21879797AF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3953"/>
            <a:ext cx="1211580" cy="1605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676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340" y="717068"/>
            <a:ext cx="2559557" cy="12241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874" y="-32959"/>
            <a:ext cx="6251966" cy="39696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b="6525"/>
          <a:stretch/>
        </p:blipFill>
        <p:spPr>
          <a:xfrm>
            <a:off x="2638028" y="3861048"/>
            <a:ext cx="8591550" cy="2786807"/>
          </a:xfrm>
          <a:prstGeom prst="rect">
            <a:avLst/>
          </a:prstGeom>
        </p:spPr>
      </p:pic>
      <p:pic>
        <p:nvPicPr>
          <p:cNvPr id="7" name="Picture 6" descr="C:\Users\sviner\Desktop\Logo.png">
            <a:extLst>
              <a:ext uri="{FF2B5EF4-FFF2-40B4-BE49-F238E27FC236}">
                <a16:creationId xmlns:a16="http://schemas.microsoft.com/office/drawing/2014/main" id="{10A91BB8-2578-4257-B508-DF50E423B50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26" y="620688"/>
            <a:ext cx="792088" cy="946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132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3573" y="726840"/>
            <a:ext cx="2076450" cy="523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0036" y="3140968"/>
            <a:ext cx="7105650" cy="297180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CBC22F7A-8BE4-6FF2-0022-4504A00FD7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1115" y="697161"/>
            <a:ext cx="2072978" cy="583955"/>
          </a:xfrm>
          <a:prstGeom prst="rect">
            <a:avLst/>
          </a:prstGeom>
        </p:spPr>
      </p:pic>
      <p:pic>
        <p:nvPicPr>
          <p:cNvPr id="6" name="Picture 5" descr="C:\Users\sviner\Desktop\Logo.png">
            <a:extLst>
              <a:ext uri="{FF2B5EF4-FFF2-40B4-BE49-F238E27FC236}">
                <a16:creationId xmlns:a16="http://schemas.microsoft.com/office/drawing/2014/main" id="{E9BD8D3F-6E15-4988-B170-9EE2D6FEBAF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56" y="515449"/>
            <a:ext cx="792088" cy="946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576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B9633-51A1-F437-3916-B7938F93F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892" y="523333"/>
            <a:ext cx="10668269" cy="767896"/>
          </a:xfrm>
        </p:spPr>
        <p:txBody>
          <a:bodyPr/>
          <a:lstStyle/>
          <a:p>
            <a:r>
              <a:rPr lang="en-US" dirty="0"/>
              <a:t>Year 5 - DIVISION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98F1E-CEDF-5A06-A7C3-5AC9AB2B19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64479" y="1296402"/>
            <a:ext cx="6406287" cy="4433685"/>
          </a:xfrm>
        </p:spPr>
        <p:txBody>
          <a:bodyPr/>
          <a:lstStyle/>
          <a:p>
            <a:pPr marL="0" indent="0">
              <a:buNone/>
            </a:pPr>
            <a:r>
              <a:rPr lang="en-US" sz="2399" b="1" u="sng" dirty="0"/>
              <a:t>Two methods: long division (dividing by a 2-digit number) and “bus stop”​ (dividing by a 1-digit number)</a:t>
            </a:r>
          </a:p>
          <a:p>
            <a:r>
              <a:rPr lang="en-US" sz="2399" dirty="0"/>
              <a:t>Involves an excellent knowledge of times tables ​</a:t>
            </a:r>
          </a:p>
          <a:p>
            <a:r>
              <a:rPr lang="en-US" sz="2399" dirty="0"/>
              <a:t>Language for division: share equally, divisible by, divided by, group, prime numbers, factors​</a:t>
            </a:r>
          </a:p>
          <a:p>
            <a:r>
              <a:rPr lang="en-US" sz="2399" dirty="0"/>
              <a:t>“Remainders” to be presented as remainder, then fractions, then decimals ​</a:t>
            </a:r>
          </a:p>
          <a:p>
            <a:pPr marL="0" indent="0">
              <a:buNone/>
            </a:pPr>
            <a:r>
              <a:rPr lang="en-US" sz="2399" b="1" u="sng" dirty="0"/>
              <a:t>Division of decimals:​</a:t>
            </a:r>
          </a:p>
          <a:p>
            <a:r>
              <a:rPr lang="en-US" sz="2399" dirty="0"/>
              <a:t>Still the same method​</a:t>
            </a:r>
          </a:p>
          <a:p>
            <a:r>
              <a:rPr lang="en-US" sz="2399" dirty="0"/>
              <a:t>Knowledge of place value</a:t>
            </a:r>
            <a:endParaRPr lang="en-GB" sz="2399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20153C-FF4B-4DE3-73B5-0E5BB549A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4FC90B-3884-3C76-85AD-134D02C16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B82557-42B5-D3A9-E2CE-B98349B5C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0766" y="1528736"/>
            <a:ext cx="2858206" cy="1238117"/>
          </a:xfrm>
          <a:prstGeom prst="rect">
            <a:avLst/>
          </a:prstGeom>
        </p:spPr>
      </p:pic>
      <p:pic>
        <p:nvPicPr>
          <p:cNvPr id="3074" name="Picture 2" descr="Long Division Method. How to carry out long division. Numeracy math ...">
            <a:extLst>
              <a:ext uri="{FF2B5EF4-FFF2-40B4-BE49-F238E27FC236}">
                <a16:creationId xmlns:a16="http://schemas.microsoft.com/office/drawing/2014/main" id="{86D1B60C-57A8-781B-EF07-BAD78B942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776" y="3126135"/>
            <a:ext cx="2746185" cy="341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sviner\Desktop\Logo.png">
            <a:extLst>
              <a:ext uri="{FF2B5EF4-FFF2-40B4-BE49-F238E27FC236}">
                <a16:creationId xmlns:a16="http://schemas.microsoft.com/office/drawing/2014/main" id="{EE049FFB-9099-4021-A0A9-8A698F994E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01" y="582080"/>
            <a:ext cx="792088" cy="946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5811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0C436BA-2582-9140-B3CB-B96F269DC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questions (X)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E6A334-4346-7D21-9C39-B0C121B9A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202C67C-CBBB-3579-A100-950CDB5F65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err="1"/>
              <a:t>FLuency</a:t>
            </a:r>
            <a:endParaRPr lang="en-GB" u="sng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E7882D4-AAD7-D786-ADE1-775A91DD971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910598" y="2258873"/>
            <a:ext cx="932445" cy="932445"/>
          </a:xfrm>
        </p:spPr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C47241D-9DD1-F3FB-A3C1-ACF7B1F527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1865" y="3826931"/>
            <a:ext cx="2769910" cy="2206177"/>
          </a:xfrm>
        </p:spPr>
        <p:txBody>
          <a:bodyPr/>
          <a:lstStyle/>
          <a:p>
            <a:pPr marL="0" indent="0" algn="ctr">
              <a:buNone/>
            </a:pPr>
            <a:r>
              <a:rPr lang="en-US" sz="2799" dirty="0"/>
              <a:t>3841 ÷ 5</a:t>
            </a:r>
          </a:p>
          <a:p>
            <a:pPr marL="0" indent="0" algn="ctr">
              <a:buNone/>
            </a:pPr>
            <a:endParaRPr lang="en-US" sz="2799" dirty="0"/>
          </a:p>
          <a:p>
            <a:pPr marL="0" indent="0" algn="ctr">
              <a:buNone/>
            </a:pPr>
            <a:r>
              <a:rPr lang="en-US" sz="2799" dirty="0"/>
              <a:t>287.3 ÷ 4</a:t>
            </a:r>
          </a:p>
          <a:p>
            <a:pPr marL="0" indent="0" algn="ctr">
              <a:buNone/>
            </a:pPr>
            <a:endParaRPr lang="en-US" sz="2799" dirty="0"/>
          </a:p>
          <a:p>
            <a:pPr marL="0" indent="0" algn="ctr">
              <a:buNone/>
            </a:pPr>
            <a:r>
              <a:rPr lang="en-US" sz="2799" dirty="0"/>
              <a:t>3974 ÷ 14</a:t>
            </a:r>
          </a:p>
          <a:p>
            <a:pPr marL="0" indent="0" algn="ctr">
              <a:buNone/>
            </a:pPr>
            <a:endParaRPr lang="en-US" sz="3599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1ABA365-72DE-0A39-90E8-FEB8B3F15A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u="sng" dirty="0"/>
              <a:t>Reasoning</a:t>
            </a:r>
            <a:endParaRPr lang="en-GB" u="sng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4519351-2954-BF4B-5138-82D1FB375CA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423B242-0199-88C1-F8BF-3679E2F5900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u="sng" dirty="0"/>
              <a:t>Problem solving</a:t>
            </a:r>
            <a:endParaRPr lang="en-GB" u="sng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9FA7B39-6C47-4DBE-10EB-825ECD0D58D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2F1774-3451-423A-C5E1-9D98D5B86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921" y="3826931"/>
            <a:ext cx="3255934" cy="9817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70BD04-BB0D-0374-BB19-E135804C8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0632" y="3780576"/>
            <a:ext cx="2706327" cy="22814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312DFDD-BA30-604C-7144-CD300528A2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398" y="4960754"/>
            <a:ext cx="2468453" cy="152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C:\Users\sviner\Desktop\Logo.png">
            <a:extLst>
              <a:ext uri="{FF2B5EF4-FFF2-40B4-BE49-F238E27FC236}">
                <a16:creationId xmlns:a16="http://schemas.microsoft.com/office/drawing/2014/main" id="{42624BEE-661C-43AC-83D3-064B410BF19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80" y="443306"/>
            <a:ext cx="792088" cy="946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8862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93436" y="327236"/>
            <a:ext cx="9782801" cy="874936"/>
          </a:xfrm>
        </p:spPr>
        <p:txBody>
          <a:bodyPr>
            <a:normAutofit fontScale="90000"/>
          </a:bodyPr>
          <a:lstStyle/>
          <a:p>
            <a:r>
              <a:rPr lang="en-US" dirty="0"/>
              <a:t>Year 6</a:t>
            </a:r>
            <a:br>
              <a:rPr lang="en-US" dirty="0"/>
            </a:br>
            <a:r>
              <a:rPr lang="en-US" dirty="0"/>
              <a:t>Division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46380" indent="-246380"/>
            <a:r>
              <a:rPr lang="en-US" dirty="0"/>
              <a:t>Two methods: long division and “bus stop”</a:t>
            </a:r>
          </a:p>
          <a:p>
            <a:pPr marL="246380" indent="-246380"/>
            <a:r>
              <a:rPr lang="en-US" dirty="0"/>
              <a:t>Involves an excellent knowledge of times tables </a:t>
            </a:r>
          </a:p>
          <a:p>
            <a:pPr marL="246380" indent="-246380"/>
            <a:r>
              <a:rPr lang="en-US" dirty="0"/>
              <a:t>Language for division: share equally, divisible by, divided by, group, prime numbers, factors</a:t>
            </a:r>
          </a:p>
          <a:p>
            <a:pPr marL="246380" indent="-246380"/>
            <a:r>
              <a:rPr lang="en-US" dirty="0"/>
              <a:t>“Remainders” to be presented as remainder, then fractions, then decimals </a:t>
            </a:r>
          </a:p>
          <a:p>
            <a:pPr marL="246380" indent="-246380"/>
            <a:r>
              <a:rPr lang="en-US" dirty="0"/>
              <a:t>Division of decimals:</a:t>
            </a:r>
          </a:p>
          <a:p>
            <a:pPr marL="612140" lvl="1" indent="-246380"/>
            <a:r>
              <a:rPr lang="en-US" dirty="0"/>
              <a:t>Still the same method</a:t>
            </a:r>
          </a:p>
          <a:p>
            <a:pPr marL="612140" lvl="1" indent="-246380"/>
            <a:r>
              <a:rPr lang="en-US" dirty="0"/>
              <a:t>Knowledge of place value</a:t>
            </a:r>
          </a:p>
        </p:txBody>
      </p:sp>
      <p:pic>
        <p:nvPicPr>
          <p:cNvPr id="6" name="Picture 5" descr="C:\Users\sviner\Desktop\Logo.png">
            <a:extLst>
              <a:ext uri="{FF2B5EF4-FFF2-40B4-BE49-F238E27FC236}">
                <a16:creationId xmlns:a16="http://schemas.microsoft.com/office/drawing/2014/main" id="{8F18A613-F6FE-4983-B4A5-E0086799A03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88" y="612842"/>
            <a:ext cx="792088" cy="946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70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93436" y="327236"/>
            <a:ext cx="9782801" cy="874936"/>
          </a:xfrm>
        </p:spPr>
        <p:txBody>
          <a:bodyPr/>
          <a:lstStyle/>
          <a:p>
            <a:r>
              <a:rPr lang="en-US" dirty="0"/>
              <a:t>Mathematical Terminology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93436" y="1916832"/>
            <a:ext cx="9782801" cy="42553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46380" indent="-246380"/>
            <a:r>
              <a:rPr lang="en-US" dirty="0"/>
              <a:t>Square and cube numbers </a:t>
            </a:r>
            <a:endParaRPr lang="en-US"/>
          </a:p>
          <a:p>
            <a:pPr marL="246380" indent="-246380"/>
            <a:r>
              <a:rPr lang="en-US" dirty="0"/>
              <a:t>Prime numbers/composite numbers</a:t>
            </a:r>
          </a:p>
          <a:p>
            <a:pPr marL="246380" indent="-246380"/>
            <a:r>
              <a:rPr lang="en-US" dirty="0"/>
              <a:t>Factors and multiples</a:t>
            </a:r>
          </a:p>
          <a:p>
            <a:pPr marL="246380" indent="-246380"/>
            <a:r>
              <a:rPr lang="en-US" dirty="0"/>
              <a:t>Prime factors</a:t>
            </a:r>
          </a:p>
          <a:p>
            <a:pPr marL="246380" indent="-246380"/>
            <a:r>
              <a:rPr lang="en-US" dirty="0"/>
              <a:t>BODMAS/BIDMAS</a:t>
            </a:r>
          </a:p>
          <a:p>
            <a:pPr marL="0" indent="0">
              <a:buNone/>
            </a:pPr>
            <a:r>
              <a:rPr lang="en-US" dirty="0"/>
              <a:t>   65 – 32x2 = </a:t>
            </a:r>
          </a:p>
          <a:p>
            <a:pPr marL="0" indent="0">
              <a:buNone/>
            </a:pPr>
            <a:endParaRPr lang="en-US" dirty="0"/>
          </a:p>
          <a:p>
            <a:pPr marL="246380" indent="-246380"/>
            <a:endParaRPr lang="en-US" dirty="0"/>
          </a:p>
        </p:txBody>
      </p:sp>
      <p:pic>
        <p:nvPicPr>
          <p:cNvPr id="6" name="Picture 5" descr="C:\Users\sviner\Desktop\Logo.png">
            <a:extLst>
              <a:ext uri="{FF2B5EF4-FFF2-40B4-BE49-F238E27FC236}">
                <a16:creationId xmlns:a16="http://schemas.microsoft.com/office/drawing/2014/main" id="{C2125CD5-0411-4015-A8C0-D9DEDD69DCC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88" y="620688"/>
            <a:ext cx="792088" cy="946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353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2D131-B950-139C-C559-361CDC009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you help your child?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AFC42-DDF9-57F5-CDF9-73D931645C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6130" y="2011680"/>
            <a:ext cx="10677411" cy="2834640"/>
          </a:xfrm>
        </p:spPr>
        <p:txBody>
          <a:bodyPr/>
          <a:lstStyle/>
          <a:p>
            <a:r>
              <a:rPr lang="en-US" sz="2799" dirty="0"/>
              <a:t>Ensure they complete SATS companion homework weekly – this is always related to the work they have done in class that week and helps them consolidate their learning. </a:t>
            </a:r>
          </a:p>
          <a:p>
            <a:r>
              <a:rPr lang="en-US" sz="2799" dirty="0" err="1"/>
              <a:t>TTRockstars</a:t>
            </a:r>
            <a:r>
              <a:rPr lang="en-US" sz="2799" dirty="0"/>
              <a:t> – times table knowledge feeds into a huge amount of the methods we use and so it is key that children know these well.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418598-E7EE-3E93-38CA-E227AA24F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16</a:t>
            </a:fld>
            <a:endParaRPr lang="en-US" dirty="0"/>
          </a:p>
        </p:txBody>
      </p:sp>
      <p:pic>
        <p:nvPicPr>
          <p:cNvPr id="7" name="Picture 6" descr="C:\Users\sviner\Desktop\Logo.png">
            <a:extLst>
              <a:ext uri="{FF2B5EF4-FFF2-40B4-BE49-F238E27FC236}">
                <a16:creationId xmlns:a16="http://schemas.microsoft.com/office/drawing/2014/main" id="{D0D0222D-C6C6-4961-839D-5809F15EBF5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88" y="548680"/>
            <a:ext cx="792088" cy="946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484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42F87-BC41-77E9-8C70-28DFDC8C1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86" y="893"/>
            <a:ext cx="12313892" cy="767896"/>
          </a:xfrm>
        </p:spPr>
        <p:txBody>
          <a:bodyPr/>
          <a:lstStyle/>
          <a:p>
            <a:r>
              <a:rPr lang="en-US" dirty="0"/>
              <a:t>How is a </a:t>
            </a:r>
            <a:r>
              <a:rPr lang="en-US" dirty="0" err="1"/>
              <a:t>maths</a:t>
            </a:r>
            <a:r>
              <a:rPr lang="en-US" dirty="0"/>
              <a:t> lesson structured?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595E1-DBC3-6BBA-4FD8-C22FEF4C7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20" y="1412776"/>
            <a:ext cx="11236198" cy="3038584"/>
          </a:xfrm>
        </p:spPr>
        <p:txBody>
          <a:bodyPr/>
          <a:lstStyle/>
          <a:p>
            <a:r>
              <a:rPr lang="en-US" b="1" u="sng" dirty="0">
                <a:solidFill>
                  <a:schemeClr val="tx1"/>
                </a:solidFill>
              </a:rPr>
              <a:t>Starter</a:t>
            </a:r>
            <a:r>
              <a:rPr lang="en-US" u="sng" dirty="0"/>
              <a:t> </a:t>
            </a:r>
            <a:r>
              <a:rPr lang="en-US" dirty="0"/>
              <a:t>– </a:t>
            </a:r>
            <a:r>
              <a:rPr lang="en-US" dirty="0">
                <a:solidFill>
                  <a:schemeClr val="tx1"/>
                </a:solidFill>
              </a:rPr>
              <a:t>The children will be given an engaging activity to do with an area for development.</a:t>
            </a:r>
          </a:p>
          <a:p>
            <a:r>
              <a:rPr lang="en-US" b="1" u="sng" dirty="0">
                <a:solidFill>
                  <a:srgbClr val="0070C0"/>
                </a:solidFill>
              </a:rPr>
              <a:t>Present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– The children will then explore the day’s learning in a range of ways that rely heavily on children’s involvement and use of mathematical verbal reasoning. The teacher will model the new learning and the children will have </a:t>
            </a:r>
            <a:r>
              <a:rPr lang="en-US">
                <a:solidFill>
                  <a:srgbClr val="0070C0"/>
                </a:solidFill>
              </a:rPr>
              <a:t>a chance </a:t>
            </a:r>
            <a:r>
              <a:rPr lang="en-US" dirty="0">
                <a:solidFill>
                  <a:srgbClr val="0070C0"/>
                </a:solidFill>
              </a:rPr>
              <a:t>to practice it with support.</a:t>
            </a:r>
          </a:p>
          <a:p>
            <a:r>
              <a:rPr lang="en-US" b="1" u="sng" dirty="0">
                <a:solidFill>
                  <a:schemeClr val="tx1"/>
                </a:solidFill>
              </a:rPr>
              <a:t>Apply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– the children will then work through a range of tasks independently, moving from fluency tasks to reasoning and problem-solving tasks. </a:t>
            </a:r>
          </a:p>
          <a:p>
            <a:r>
              <a:rPr lang="en-US" b="1" u="sng" dirty="0">
                <a:solidFill>
                  <a:srgbClr val="0070C0"/>
                </a:solidFill>
              </a:rPr>
              <a:t>Review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– The children will be given opportunity to review the learning, usually applying it to a problem or in a task that requires them to give a detailed explanation.</a:t>
            </a:r>
            <a:endParaRPr lang="en-GB" dirty="0">
              <a:solidFill>
                <a:srgbClr val="0070C0"/>
              </a:solidFill>
            </a:endParaRPr>
          </a:p>
          <a:p>
            <a:endParaRPr lang="en-GB" dirty="0"/>
          </a:p>
        </p:txBody>
      </p:sp>
      <p:pic>
        <p:nvPicPr>
          <p:cNvPr id="5" name="Picture 4" descr="C:\Users\sviner\Desktop\Logo.png">
            <a:extLst>
              <a:ext uri="{FF2B5EF4-FFF2-40B4-BE49-F238E27FC236}">
                <a16:creationId xmlns:a16="http://schemas.microsoft.com/office/drawing/2014/main" id="{314E443A-5435-4670-B41E-C01A1712265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04" y="620688"/>
            <a:ext cx="792088" cy="946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4127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B9633-51A1-F437-3916-B7938F93F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Year 5</a:t>
            </a:r>
            <a:br>
              <a:rPr lang="en-US" dirty="0"/>
            </a:br>
            <a:r>
              <a:rPr lang="en-US" dirty="0"/>
              <a:t>Addition and subtraction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98F1E-CEDF-5A06-A7C3-5AC9AB2B19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13892" y="1632276"/>
            <a:ext cx="6406287" cy="4433685"/>
          </a:xfrm>
        </p:spPr>
        <p:txBody>
          <a:bodyPr/>
          <a:lstStyle/>
          <a:p>
            <a:pPr marL="0" indent="0">
              <a:buNone/>
            </a:pPr>
            <a:r>
              <a:rPr lang="en-US" sz="2399" b="1" u="sng" dirty="0"/>
              <a:t>Column method​</a:t>
            </a:r>
          </a:p>
          <a:p>
            <a:r>
              <a:rPr lang="en-US" sz="2399" dirty="0"/>
              <a:t>Involves a very good knowledge of place value and number bonds to twenty​</a:t>
            </a:r>
          </a:p>
          <a:p>
            <a:r>
              <a:rPr lang="en-US" sz="2399" dirty="0"/>
              <a:t>Language for addition: carry over, sum of, altogether, more, total, plus, increase, together​</a:t>
            </a:r>
          </a:p>
          <a:p>
            <a:r>
              <a:rPr lang="en-US" sz="2399" dirty="0"/>
              <a:t>Language for subtraction: exchange (used to be known as “borrow”), difference, decrease, fewer, between, reduce, minus, take​</a:t>
            </a:r>
          </a:p>
          <a:p>
            <a:r>
              <a:rPr lang="en-US" sz="2399" dirty="0"/>
              <a:t>Same for both whole and decimal numbers</a:t>
            </a:r>
          </a:p>
          <a:p>
            <a:r>
              <a:rPr lang="en-US" sz="2399" dirty="0"/>
              <a:t>5/6 digit numbers used.</a:t>
            </a:r>
            <a:endParaRPr lang="en-GB" sz="2399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4FC90B-3884-3C76-85AD-134D02C16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  <p:pic>
        <p:nvPicPr>
          <p:cNvPr id="1026" name="Picture 26" descr="Description: bethany 10002">
            <a:extLst>
              <a:ext uri="{FF2B5EF4-FFF2-40B4-BE49-F238E27FC236}">
                <a16:creationId xmlns:a16="http://schemas.microsoft.com/office/drawing/2014/main" id="{535B33B9-0A83-F687-9EC9-7CB15DD35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79" t="25801" r="21928" b="62057"/>
          <a:stretch>
            <a:fillRect/>
          </a:stretch>
        </p:blipFill>
        <p:spPr bwMode="auto">
          <a:xfrm>
            <a:off x="7831424" y="2348880"/>
            <a:ext cx="3985523" cy="24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Aveley Primary School – Tagged &quot;black&quot;– Uniforms By Niki">
            <a:extLst>
              <a:ext uri="{FF2B5EF4-FFF2-40B4-BE49-F238E27FC236}">
                <a16:creationId xmlns:a16="http://schemas.microsoft.com/office/drawing/2014/main" id="{DBF322B4-33D3-44C3-9412-55A1663DE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55" y="650926"/>
            <a:ext cx="693387" cy="74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sviner\Desktop\Logo.png">
            <a:extLst>
              <a:ext uri="{FF2B5EF4-FFF2-40B4-BE49-F238E27FC236}">
                <a16:creationId xmlns:a16="http://schemas.microsoft.com/office/drawing/2014/main" id="{5D8AA1F3-1333-4A4B-A32D-51F985EAC8D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55" y="630451"/>
            <a:ext cx="792088" cy="946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7782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0C436BA-2582-9140-B3CB-B96F269DC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questions (+ -)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E6A334-4346-7D21-9C39-B0C121B9A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202C67C-CBBB-3579-A100-950CDB5F65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err="1"/>
              <a:t>FLuency</a:t>
            </a:r>
            <a:endParaRPr lang="en-GB" u="sng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E7882D4-AAD7-D786-ADE1-775A91DD971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910598" y="2258873"/>
            <a:ext cx="932445" cy="932445"/>
          </a:xfrm>
        </p:spPr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C47241D-9DD1-F3FB-A3C1-ACF7B1F527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1865" y="3826931"/>
            <a:ext cx="2769910" cy="2206177"/>
          </a:xfrm>
        </p:spPr>
        <p:txBody>
          <a:bodyPr/>
          <a:lstStyle/>
          <a:p>
            <a:pPr marL="0" indent="0" algn="ctr">
              <a:buNone/>
            </a:pPr>
            <a:r>
              <a:rPr lang="en-US" sz="1799" dirty="0"/>
              <a:t>10,498 – 9,938</a:t>
            </a:r>
          </a:p>
          <a:p>
            <a:pPr marL="0" indent="0" algn="ctr">
              <a:buNone/>
            </a:pPr>
            <a:endParaRPr lang="en-US" sz="1799" dirty="0"/>
          </a:p>
          <a:p>
            <a:pPr marL="0" indent="0" algn="ctr">
              <a:buNone/>
            </a:pPr>
            <a:r>
              <a:rPr lang="en-US" sz="1799" dirty="0"/>
              <a:t>1,847.5 + 18,162</a:t>
            </a:r>
          </a:p>
          <a:p>
            <a:pPr marL="0" indent="0" algn="ctr">
              <a:buNone/>
            </a:pPr>
            <a:endParaRPr lang="en-US" sz="1799" dirty="0"/>
          </a:p>
          <a:p>
            <a:pPr marL="0" indent="0" algn="ctr">
              <a:buNone/>
            </a:pPr>
            <a:r>
              <a:rPr lang="en-US" sz="1799" dirty="0"/>
              <a:t>559.2 – 18.24</a:t>
            </a:r>
          </a:p>
          <a:p>
            <a:pPr marL="0" indent="0" algn="ctr">
              <a:buNone/>
            </a:pPr>
            <a:endParaRPr lang="en-US" sz="1799" dirty="0"/>
          </a:p>
          <a:p>
            <a:pPr marL="0" indent="0" algn="ctr">
              <a:buNone/>
            </a:pPr>
            <a:r>
              <a:rPr lang="en-US" sz="1799" dirty="0"/>
              <a:t>83 + ___ = 498 - 29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1ABA365-72DE-0A39-90E8-FEB8B3F15A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u="sng" dirty="0"/>
              <a:t>Reasoning</a:t>
            </a:r>
            <a:endParaRPr lang="en-GB" u="sng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4519351-2954-BF4B-5138-82D1FB375CA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423B242-0199-88C1-F8BF-3679E2F5900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u="sng" dirty="0"/>
              <a:t>Problem solving</a:t>
            </a:r>
            <a:endParaRPr lang="en-GB" u="sng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9FA7B39-6C47-4DBE-10EB-825ECD0D58D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073227A-33AC-9166-30B8-0F4ECF1D8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310" y="3826930"/>
            <a:ext cx="3081156" cy="89011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22C6D3F-CC45-5996-F8FD-29325226F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568" y="4870700"/>
            <a:ext cx="3218066" cy="111697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381BF22-1BC0-52A8-100F-F51249E46F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017" y="4171661"/>
            <a:ext cx="3010180" cy="1630314"/>
          </a:xfrm>
          <a:prstGeom prst="rect">
            <a:avLst/>
          </a:prstGeom>
        </p:spPr>
      </p:pic>
      <p:pic>
        <p:nvPicPr>
          <p:cNvPr id="16" name="Picture 15" descr="C:\Users\sviner\Desktop\Logo.png">
            <a:extLst>
              <a:ext uri="{FF2B5EF4-FFF2-40B4-BE49-F238E27FC236}">
                <a16:creationId xmlns:a16="http://schemas.microsoft.com/office/drawing/2014/main" id="{0D16BA70-1322-4999-A1E5-D76F4342A4D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21" y="504775"/>
            <a:ext cx="792088" cy="946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611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93436" y="327236"/>
            <a:ext cx="9782801" cy="874936"/>
          </a:xfrm>
        </p:spPr>
        <p:txBody>
          <a:bodyPr>
            <a:normAutofit fontScale="90000"/>
          </a:bodyPr>
          <a:lstStyle/>
          <a:p>
            <a:r>
              <a:rPr lang="en-US" dirty="0"/>
              <a:t>Year 6</a:t>
            </a:r>
            <a:br>
              <a:rPr lang="en-US" dirty="0"/>
            </a:br>
            <a:r>
              <a:rPr lang="en-US" dirty="0"/>
              <a:t>Addition and Subtraction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Column method</a:t>
            </a:r>
          </a:p>
          <a:p>
            <a:r>
              <a:rPr lang="en-US" dirty="0"/>
              <a:t>Involves a very good knowledge of place value and number bonds to twenty</a:t>
            </a:r>
          </a:p>
          <a:p>
            <a:r>
              <a:rPr lang="en-US" dirty="0"/>
              <a:t>Language for addition: carry over, sum of, altogether, more, total, plus, increase, together</a:t>
            </a:r>
          </a:p>
          <a:p>
            <a:r>
              <a:rPr lang="en-US" dirty="0"/>
              <a:t>Language for subtraction: exchange (used to be known as “borrow”), difference, decrease, fewer, between, reduce, minus, take</a:t>
            </a:r>
          </a:p>
          <a:p>
            <a:r>
              <a:rPr lang="en-US" dirty="0"/>
              <a:t>Same for both whole and decimal numbers</a:t>
            </a:r>
          </a:p>
        </p:txBody>
      </p:sp>
      <p:pic>
        <p:nvPicPr>
          <p:cNvPr id="6" name="Picture 5" descr="C:\Users\sviner\Desktop\Logo.png">
            <a:extLst>
              <a:ext uri="{FF2B5EF4-FFF2-40B4-BE49-F238E27FC236}">
                <a16:creationId xmlns:a16="http://schemas.microsoft.com/office/drawing/2014/main" id="{4D97A137-7DF6-4135-B67C-339DEDBB931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04" y="620688"/>
            <a:ext cx="792088" cy="946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042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932" y="404664"/>
            <a:ext cx="2178863" cy="6480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58508" y="407127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45.67 + 3.6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996" y="2852936"/>
            <a:ext cx="7647249" cy="3231232"/>
          </a:xfrm>
          <a:prstGeom prst="rect">
            <a:avLst/>
          </a:prstGeom>
        </p:spPr>
      </p:pic>
      <p:pic>
        <p:nvPicPr>
          <p:cNvPr id="7" name="Picture 6" descr="C:\Users\sviner\Desktop\Logo.png">
            <a:extLst>
              <a:ext uri="{FF2B5EF4-FFF2-40B4-BE49-F238E27FC236}">
                <a16:creationId xmlns:a16="http://schemas.microsoft.com/office/drawing/2014/main" id="{58224C66-1248-475F-A501-F94D5B73E18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04" y="620688"/>
            <a:ext cx="792088" cy="946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315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B9633-51A1-F437-3916-B7938F93F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962" y="195152"/>
            <a:ext cx="10668269" cy="767896"/>
          </a:xfrm>
        </p:spPr>
        <p:txBody>
          <a:bodyPr/>
          <a:lstStyle/>
          <a:p>
            <a:r>
              <a:rPr lang="en-US" dirty="0"/>
              <a:t>Year 5 -MULTIPLICATION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98F1E-CEDF-5A06-A7C3-5AC9AB2B19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6309" y="1057893"/>
            <a:ext cx="6406287" cy="4433685"/>
          </a:xfrm>
        </p:spPr>
        <p:txBody>
          <a:bodyPr/>
          <a:lstStyle/>
          <a:p>
            <a:pPr marL="0" indent="0">
              <a:buNone/>
            </a:pPr>
            <a:r>
              <a:rPr lang="en-US" sz="2399" b="1" u="sng" dirty="0"/>
              <a:t>Formal column method​ (long multiplication)</a:t>
            </a:r>
          </a:p>
          <a:p>
            <a:r>
              <a:rPr lang="en-US" sz="2299" dirty="0"/>
              <a:t>4-digit by 2-digit.</a:t>
            </a:r>
          </a:p>
          <a:p>
            <a:r>
              <a:rPr lang="en-US" sz="2299" dirty="0"/>
              <a:t>Involves an excellent knowledge of times tables and number bonds to 20 (not using fingers!)​</a:t>
            </a:r>
          </a:p>
          <a:p>
            <a:r>
              <a:rPr lang="en-US" sz="2299" dirty="0"/>
              <a:t>Multiply by the ones column, then multiply by the tens column.</a:t>
            </a:r>
          </a:p>
          <a:p>
            <a:r>
              <a:rPr lang="en-US" sz="2299" dirty="0"/>
              <a:t>Language for multiplication: product, multiply, lots of, times, groups of, multiple, factors, square numbers​</a:t>
            </a:r>
          </a:p>
          <a:p>
            <a:pPr marL="0" indent="0">
              <a:buNone/>
            </a:pPr>
            <a:r>
              <a:rPr lang="en-US" sz="2299" b="1" u="sng" dirty="0"/>
              <a:t>Multiplication of decimals:​</a:t>
            </a:r>
          </a:p>
          <a:p>
            <a:r>
              <a:rPr lang="en-US" sz="2299" dirty="0"/>
              <a:t>Still the same method​</a:t>
            </a:r>
          </a:p>
          <a:p>
            <a:r>
              <a:rPr lang="en-US" sz="2299" dirty="0"/>
              <a:t>Teach them to “ignore” the decimal place and then include it at the end</a:t>
            </a:r>
            <a:endParaRPr lang="en-GB" sz="2299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20153C-FF4B-4DE3-73B5-0E5BB549A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4FC90B-3884-3C76-85AD-134D02C16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857CAFBA-D587-4E41-884F-8A1D568A4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6" t="33333" r="73976" b="52162"/>
          <a:stretch>
            <a:fillRect/>
          </a:stretch>
        </p:blipFill>
        <p:spPr bwMode="auto">
          <a:xfrm>
            <a:off x="8330602" y="1703622"/>
            <a:ext cx="2273091" cy="241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D64A08-5A7D-94FC-9F17-97C5D7ED5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0508" y="4320308"/>
            <a:ext cx="2752008" cy="2342540"/>
          </a:xfrm>
          <a:prstGeom prst="rect">
            <a:avLst/>
          </a:prstGeom>
        </p:spPr>
      </p:pic>
      <p:pic>
        <p:nvPicPr>
          <p:cNvPr id="9" name="Picture 8" descr="C:\Users\sviner\Desktop\Logo.png">
            <a:extLst>
              <a:ext uri="{FF2B5EF4-FFF2-40B4-BE49-F238E27FC236}">
                <a16:creationId xmlns:a16="http://schemas.microsoft.com/office/drawing/2014/main" id="{447413A6-AD90-4EEB-9C72-802C18D7B25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21" y="705150"/>
            <a:ext cx="792088" cy="946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6617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0C436BA-2582-9140-B3CB-B96F269DC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questions (X)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E6A334-4346-7D21-9C39-B0C121B9A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202C67C-CBBB-3579-A100-950CDB5F65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err="1"/>
              <a:t>FLuency</a:t>
            </a:r>
            <a:endParaRPr lang="en-GB" u="sng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E7882D4-AAD7-D786-ADE1-775A91DD971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910598" y="2258873"/>
            <a:ext cx="932445" cy="932445"/>
          </a:xfrm>
        </p:spPr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C47241D-9DD1-F3FB-A3C1-ACF7B1F527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1865" y="3826931"/>
            <a:ext cx="2769910" cy="2206177"/>
          </a:xfrm>
        </p:spPr>
        <p:txBody>
          <a:bodyPr/>
          <a:lstStyle/>
          <a:p>
            <a:pPr marL="0" indent="0" algn="ctr">
              <a:buNone/>
            </a:pPr>
            <a:r>
              <a:rPr lang="en-US" sz="3599" dirty="0"/>
              <a:t>857 x 28</a:t>
            </a:r>
          </a:p>
          <a:p>
            <a:pPr marL="0" indent="0" algn="ctr">
              <a:buNone/>
            </a:pPr>
            <a:endParaRPr lang="en-US" sz="3599" dirty="0"/>
          </a:p>
          <a:p>
            <a:pPr marL="0" indent="0" algn="ctr">
              <a:buNone/>
            </a:pPr>
            <a:r>
              <a:rPr lang="en-US" sz="3599" dirty="0"/>
              <a:t>28.4 x 34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1ABA365-72DE-0A39-90E8-FEB8B3F15A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u="sng" dirty="0"/>
              <a:t>Reasoning</a:t>
            </a:r>
            <a:endParaRPr lang="en-GB" u="sng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4519351-2954-BF4B-5138-82D1FB375CA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423B242-0199-88C1-F8BF-3679E2F5900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u="sng" dirty="0"/>
              <a:t>Problem solving</a:t>
            </a:r>
            <a:endParaRPr lang="en-GB" u="sng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9FA7B39-6C47-4DBE-10EB-825ECD0D58D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2BD47B-C8C5-9DF6-4318-8A4F9B518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2826" y="3742503"/>
            <a:ext cx="3327549" cy="15578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6B11A2-D69C-13C0-4566-A17C448CC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575" y="5361168"/>
            <a:ext cx="1683209" cy="13438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76C046-3386-CA88-BA89-EF0B6CC480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3860" y="3742503"/>
            <a:ext cx="1880493" cy="2454064"/>
          </a:xfrm>
          <a:prstGeom prst="rect">
            <a:avLst/>
          </a:prstGeom>
        </p:spPr>
      </p:pic>
      <p:pic>
        <p:nvPicPr>
          <p:cNvPr id="16" name="Picture 15" descr="C:\Users\sviner\Desktop\Logo.png">
            <a:extLst>
              <a:ext uri="{FF2B5EF4-FFF2-40B4-BE49-F238E27FC236}">
                <a16:creationId xmlns:a16="http://schemas.microsoft.com/office/drawing/2014/main" id="{9DCAC5AD-32A7-472B-807D-79DD549AE8B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80" y="493776"/>
            <a:ext cx="792088" cy="946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8429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93436" y="327236"/>
            <a:ext cx="9782801" cy="874936"/>
          </a:xfrm>
        </p:spPr>
        <p:txBody>
          <a:bodyPr>
            <a:normAutofit fontScale="90000"/>
          </a:bodyPr>
          <a:lstStyle/>
          <a:p>
            <a:r>
              <a:rPr lang="en-US" dirty="0"/>
              <a:t>Year 6</a:t>
            </a:r>
            <a:br>
              <a:rPr lang="en-US" dirty="0"/>
            </a:br>
            <a:r>
              <a:rPr lang="en-US" dirty="0"/>
              <a:t>Multiplication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46380" indent="-246380"/>
            <a:r>
              <a:rPr lang="en-US" dirty="0"/>
              <a:t>Short multiplication</a:t>
            </a:r>
            <a:endParaRPr lang="en-US"/>
          </a:p>
          <a:p>
            <a:pPr marL="246380" indent="-246380"/>
            <a:r>
              <a:rPr lang="en-US" dirty="0"/>
              <a:t>Involves an excellent knowledge of times tables and number bonds to 20 (not using fingers!)</a:t>
            </a:r>
          </a:p>
          <a:p>
            <a:pPr marL="246380" indent="-246380"/>
            <a:r>
              <a:rPr lang="en-US" dirty="0"/>
              <a:t>Language for multiplication: product, multiply, lots of, times, groups of, multiple, factors, square numbers</a:t>
            </a:r>
          </a:p>
          <a:p>
            <a:pPr marL="246380" indent="-246380"/>
            <a:r>
              <a:rPr lang="en-US" dirty="0"/>
              <a:t>Multiplication of decimals:</a:t>
            </a:r>
          </a:p>
          <a:p>
            <a:pPr marL="612140" lvl="1" indent="-246380"/>
            <a:r>
              <a:rPr lang="en-US" dirty="0"/>
              <a:t>Still the same method</a:t>
            </a:r>
          </a:p>
          <a:p>
            <a:pPr marL="612140" lvl="1" indent="-246380"/>
            <a:r>
              <a:rPr lang="en-US" dirty="0"/>
              <a:t>Teach them to “ignore” the decimal place and then include it at the end</a:t>
            </a:r>
          </a:p>
        </p:txBody>
      </p:sp>
      <p:pic>
        <p:nvPicPr>
          <p:cNvPr id="6" name="Picture 5" descr="C:\Users\sviner\Desktop\Logo.png">
            <a:extLst>
              <a:ext uri="{FF2B5EF4-FFF2-40B4-BE49-F238E27FC236}">
                <a16:creationId xmlns:a16="http://schemas.microsoft.com/office/drawing/2014/main" id="{EA79F593-BA20-4792-83A2-5E6B18102AF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88" y="650824"/>
            <a:ext cx="792088" cy="946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330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ath 16x9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h education presentation with Pi  (widescreen).potx" id="{DF132673-7A8C-4FB7-A35E-0123B6C0D98B}" vid="{CCAAB50D-2EF2-4925-80C2-C83131AE58AC}"/>
    </a:ext>
  </a:extLst>
</a:theme>
</file>

<file path=ppt/theme/theme2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FD811E83FF6E489F0E4A1567C11394" ma:contentTypeVersion="17" ma:contentTypeDescription="Create a new document." ma:contentTypeScope="" ma:versionID="66cccb87233f8a3ae6339fda3c2e3b21">
  <xsd:schema xmlns:xsd="http://www.w3.org/2001/XMLSchema" xmlns:xs="http://www.w3.org/2001/XMLSchema" xmlns:p="http://schemas.microsoft.com/office/2006/metadata/properties" xmlns:ns3="0ea87d53-291e-42d0-a6ff-a74856475142" xmlns:ns4="58e6f8c3-f3dc-4fdc-8bc1-19727c38d5d5" targetNamespace="http://schemas.microsoft.com/office/2006/metadata/properties" ma:root="true" ma:fieldsID="58ecaaf5a0373890e4c2091312d724a1" ns3:_="" ns4:_="">
    <xsd:import namespace="0ea87d53-291e-42d0-a6ff-a74856475142"/>
    <xsd:import namespace="58e6f8c3-f3dc-4fdc-8bc1-19727c38d5d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  <xsd:element ref="ns3:MediaServiceLocation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a87d53-291e-42d0-a6ff-a748564751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e6f8c3-f3dc-4fdc-8bc1-19727c38d5d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ea87d53-291e-42d0-a6ff-a74856475142" xsi:nil="true"/>
  </documentManagement>
</p:properties>
</file>

<file path=customXml/itemProps1.xml><?xml version="1.0" encoding="utf-8"?>
<ds:datastoreItem xmlns:ds="http://schemas.openxmlformats.org/officeDocument/2006/customXml" ds:itemID="{766B0D57-49D1-4993-A4DF-769F2C4D3B1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4A5BC6-14F4-42B0-BE5E-712719DA3E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a87d53-291e-42d0-a6ff-a74856475142"/>
    <ds:schemaRef ds:uri="58e6f8c3-f3dc-4fdc-8bc1-19727c38d5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09B32DD-8A62-4713-BBA2-C35CE64B8AB8}">
  <ds:schemaRefs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0ea87d53-291e-42d0-a6ff-a74856475142"/>
    <ds:schemaRef ds:uri="http://purl.org/dc/dcmitype/"/>
    <ds:schemaRef ds:uri="http://schemas.microsoft.com/office/2006/documentManagement/types"/>
    <ds:schemaRef ds:uri="58e6f8c3-f3dc-4fdc-8bc1-19727c38d5d5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Math education presentation with Pi  (widescreen)</Template>
  <TotalTime>19</TotalTime>
  <Words>782</Words>
  <Application>Microsoft Office PowerPoint</Application>
  <PresentationFormat>Custom</PresentationFormat>
  <Paragraphs>99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Euphemia</vt:lpstr>
      <vt:lpstr>Math 16x9</vt:lpstr>
      <vt:lpstr>Maths Parent Workshop </vt:lpstr>
      <vt:lpstr>How is a maths lesson structured?</vt:lpstr>
      <vt:lpstr>Year 5 Addition and subtraction</vt:lpstr>
      <vt:lpstr>Types of questions (+ -) </vt:lpstr>
      <vt:lpstr>Year 6 Addition and Subtraction</vt:lpstr>
      <vt:lpstr>PowerPoint Presentation</vt:lpstr>
      <vt:lpstr>Year 5 -MULTIPLICATION</vt:lpstr>
      <vt:lpstr>Types of questions (X)</vt:lpstr>
      <vt:lpstr>Year 6 Multiplication</vt:lpstr>
      <vt:lpstr>PowerPoint Presentation</vt:lpstr>
      <vt:lpstr>PowerPoint Presentation</vt:lpstr>
      <vt:lpstr>Year 5 - DIVISION</vt:lpstr>
      <vt:lpstr>Types of questions (X) </vt:lpstr>
      <vt:lpstr>Year 6 Division</vt:lpstr>
      <vt:lpstr>Mathematical Terminology</vt:lpstr>
      <vt:lpstr>How can you help your child?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Parent Workshop January 2019</dc:title>
  <dc:creator>Rhys Latham</dc:creator>
  <cp:lastModifiedBy>Lauren Elliott</cp:lastModifiedBy>
  <cp:revision>38</cp:revision>
  <dcterms:created xsi:type="dcterms:W3CDTF">2018-12-07T15:53:22Z</dcterms:created>
  <dcterms:modified xsi:type="dcterms:W3CDTF">2023-11-22T19:52:52Z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0x0101003DFD811E83FF6E489F0E4A1567C11394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