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7" r:id="rId6"/>
    <p:sldId id="289" r:id="rId7"/>
    <p:sldId id="268" r:id="rId8"/>
    <p:sldId id="270" r:id="rId9"/>
    <p:sldId id="274" r:id="rId10"/>
    <p:sldId id="269" r:id="rId11"/>
    <p:sldId id="282" r:id="rId12"/>
    <p:sldId id="283" r:id="rId13"/>
    <p:sldId id="276" r:id="rId14"/>
    <p:sldId id="277" r:id="rId15"/>
    <p:sldId id="271" r:id="rId16"/>
    <p:sldId id="280" r:id="rId17"/>
    <p:sldId id="281" r:id="rId18"/>
    <p:sldId id="275" r:id="rId19"/>
    <p:sldId id="284" r:id="rId20"/>
    <p:sldId id="273" r:id="rId21"/>
    <p:sldId id="278" r:id="rId22"/>
    <p:sldId id="279" r:id="rId23"/>
    <p:sldId id="285" r:id="rId24"/>
    <p:sldId id="286" r:id="rId25"/>
    <p:sldId id="287" r:id="rId26"/>
    <p:sldId id="272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Elliott" userId="954dad04-e3fd-4cdc-847f-d27c1779f3e1" providerId="ADAL" clId="{B0B98C80-9883-4A90-83BD-24CF21E3DCEE}"/>
    <pc:docChg chg="custSel addSld delSld modSld">
      <pc:chgData name="Lauren Elliott" userId="954dad04-e3fd-4cdc-847f-d27c1779f3e1" providerId="ADAL" clId="{B0B98C80-9883-4A90-83BD-24CF21E3DCEE}" dt="2023-11-22T19:55:27.396" v="132" actId="20577"/>
      <pc:docMkLst>
        <pc:docMk/>
      </pc:docMkLst>
      <pc:sldChg chg="addSp delSp modSp">
        <pc:chgData name="Lauren Elliott" userId="954dad04-e3fd-4cdc-847f-d27c1779f3e1" providerId="ADAL" clId="{B0B98C80-9883-4A90-83BD-24CF21E3DCEE}" dt="2023-11-19T07:44:36.709" v="3" actId="1076"/>
        <pc:sldMkLst>
          <pc:docMk/>
          <pc:sldMk cId="506761459" sldId="256"/>
        </pc:sldMkLst>
        <pc:picChg chg="add mod">
          <ac:chgData name="Lauren Elliott" userId="954dad04-e3fd-4cdc-847f-d27c1779f3e1" providerId="ADAL" clId="{B0B98C80-9883-4A90-83BD-24CF21E3DCEE}" dt="2023-11-19T07:44:36.709" v="3" actId="1076"/>
          <ac:picMkLst>
            <pc:docMk/>
            <pc:sldMk cId="506761459" sldId="256"/>
            <ac:picMk id="6" creationId="{314E443A-5435-4670-B41E-C01A1712265C}"/>
          </ac:picMkLst>
        </pc:picChg>
        <pc:picChg chg="del">
          <ac:chgData name="Lauren Elliott" userId="954dad04-e3fd-4cdc-847f-d27c1779f3e1" providerId="ADAL" clId="{B0B98C80-9883-4A90-83BD-24CF21E3DCEE}" dt="2023-11-19T07:44:33.316" v="1" actId="478"/>
          <ac:picMkLst>
            <pc:docMk/>
            <pc:sldMk cId="506761459" sldId="256"/>
            <ac:picMk id="1026" creationId="{493766AB-587B-42D8-A086-AF8AD2C64E75}"/>
          </ac:picMkLst>
        </pc:picChg>
      </pc:sldChg>
      <pc:sldChg chg="addSp delSp modSp">
        <pc:chgData name="Lauren Elliott" userId="954dad04-e3fd-4cdc-847f-d27c1779f3e1" providerId="ADAL" clId="{B0B98C80-9883-4A90-83BD-24CF21E3DCEE}" dt="2023-11-22T19:55:15.081" v="118" actId="20577"/>
        <pc:sldMkLst>
          <pc:docMk/>
          <pc:sldMk cId="1720426387" sldId="267"/>
        </pc:sldMkLst>
        <pc:spChg chg="add mod">
          <ac:chgData name="Lauren Elliott" userId="954dad04-e3fd-4cdc-847f-d27c1779f3e1" providerId="ADAL" clId="{B0B98C80-9883-4A90-83BD-24CF21E3DCEE}" dt="2023-11-22T19:55:15.081" v="118" actId="20577"/>
          <ac:spMkLst>
            <pc:docMk/>
            <pc:sldMk cId="1720426387" sldId="267"/>
            <ac:spMk id="5" creationId="{D69F21A7-3877-4976-B1EA-1D84D0614666}"/>
          </ac:spMkLst>
        </pc:spChg>
        <pc:spChg chg="mod">
          <ac:chgData name="Lauren Elliott" userId="954dad04-e3fd-4cdc-847f-d27c1779f3e1" providerId="ADAL" clId="{B0B98C80-9883-4A90-83BD-24CF21E3DCEE}" dt="2023-11-19T07:45:14.924" v="48" actId="20577"/>
          <ac:spMkLst>
            <pc:docMk/>
            <pc:sldMk cId="1720426387" sldId="267"/>
            <ac:spMk id="13" creationId="{00000000-0000-0000-0000-000000000000}"/>
          </ac:spMkLst>
        </pc:spChg>
        <pc:spChg chg="del mod">
          <ac:chgData name="Lauren Elliott" userId="954dad04-e3fd-4cdc-847f-d27c1779f3e1" providerId="ADAL" clId="{B0B98C80-9883-4A90-83BD-24CF21E3DCEE}" dt="2023-11-19T07:45:05.405" v="12"/>
          <ac:spMkLst>
            <pc:docMk/>
            <pc:sldMk cId="1720426387" sldId="267"/>
            <ac:spMk id="14" creationId="{00000000-0000-0000-0000-000000000000}"/>
          </ac:spMkLst>
        </pc:spChg>
        <pc:picChg chg="add mod">
          <ac:chgData name="Lauren Elliott" userId="954dad04-e3fd-4cdc-847f-d27c1779f3e1" providerId="ADAL" clId="{B0B98C80-9883-4A90-83BD-24CF21E3DCEE}" dt="2023-11-19T07:45:28.213" v="53" actId="1076"/>
          <ac:picMkLst>
            <pc:docMk/>
            <pc:sldMk cId="1720426387" sldId="267"/>
            <ac:picMk id="6" creationId="{1C460D33-8FF9-4E49-93B7-459AB26BEB2D}"/>
          </ac:picMkLst>
        </pc:picChg>
        <pc:picChg chg="del">
          <ac:chgData name="Lauren Elliott" userId="954dad04-e3fd-4cdc-847f-d27c1779f3e1" providerId="ADAL" clId="{B0B98C80-9883-4A90-83BD-24CF21E3DCEE}" dt="2023-11-19T07:45:20.319" v="51" actId="478"/>
          <ac:picMkLst>
            <pc:docMk/>
            <pc:sldMk cId="1720426387" sldId="267"/>
            <ac:picMk id="2050" creationId="{9BB173A6-2DB5-469E-AC80-EAF75005DF90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5:39.149" v="59" actId="1076"/>
        <pc:sldMkLst>
          <pc:docMk/>
          <pc:sldMk cId="3767045784" sldId="268"/>
        </pc:sldMkLst>
        <pc:picChg chg="add mod">
          <ac:chgData name="Lauren Elliott" userId="954dad04-e3fd-4cdc-847f-d27c1779f3e1" providerId="ADAL" clId="{B0B98C80-9883-4A90-83BD-24CF21E3DCEE}" dt="2023-11-19T07:45:39.149" v="59" actId="1076"/>
          <ac:picMkLst>
            <pc:docMk/>
            <pc:sldMk cId="3767045784" sldId="268"/>
            <ac:picMk id="5" creationId="{19BBEBDD-2E7C-431B-9AFC-05AB21CFDC0E}"/>
          </ac:picMkLst>
        </pc:picChg>
        <pc:picChg chg="del">
          <ac:chgData name="Lauren Elliott" userId="954dad04-e3fd-4cdc-847f-d27c1779f3e1" providerId="ADAL" clId="{B0B98C80-9883-4A90-83BD-24CF21E3DCEE}" dt="2023-11-19T07:45:35.071" v="57" actId="478"/>
          <ac:picMkLst>
            <pc:docMk/>
            <pc:sldMk cId="3767045784" sldId="268"/>
            <ac:picMk id="3074" creationId="{8A29092F-3DD7-4B74-9CCB-DFED62BFDC9E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00.533" v="68" actId="1076"/>
        <pc:sldMkLst>
          <pc:docMk/>
          <pc:sldMk cId="2654269131" sldId="269"/>
        </pc:sldMkLst>
        <pc:picChg chg="del">
          <ac:chgData name="Lauren Elliott" userId="954dad04-e3fd-4cdc-847f-d27c1779f3e1" providerId="ADAL" clId="{B0B98C80-9883-4A90-83BD-24CF21E3DCEE}" dt="2023-11-19T07:45:55.006" v="66" actId="478"/>
          <ac:picMkLst>
            <pc:docMk/>
            <pc:sldMk cId="2654269131" sldId="269"/>
            <ac:picMk id="10" creationId="{D6C4DB48-08D9-4294-98A3-2734B6F05A9E}"/>
          </ac:picMkLst>
        </pc:picChg>
        <pc:picChg chg="add mod">
          <ac:chgData name="Lauren Elliott" userId="954dad04-e3fd-4cdc-847f-d27c1779f3e1" providerId="ADAL" clId="{B0B98C80-9883-4A90-83BD-24CF21E3DCEE}" dt="2023-11-19T07:46:00.533" v="68" actId="1076"/>
          <ac:picMkLst>
            <pc:docMk/>
            <pc:sldMk cId="2654269131" sldId="269"/>
            <ac:picMk id="11" creationId="{9E223A74-4F32-4025-A76D-0FD952C449B1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5:45.461" v="62" actId="1076"/>
        <pc:sldMkLst>
          <pc:docMk/>
          <pc:sldMk cId="3940264762" sldId="270"/>
        </pc:sldMkLst>
        <pc:picChg chg="add mod">
          <ac:chgData name="Lauren Elliott" userId="954dad04-e3fd-4cdc-847f-d27c1779f3e1" providerId="ADAL" clId="{B0B98C80-9883-4A90-83BD-24CF21E3DCEE}" dt="2023-11-19T07:45:45.461" v="62" actId="1076"/>
          <ac:picMkLst>
            <pc:docMk/>
            <pc:sldMk cId="3940264762" sldId="270"/>
            <ac:picMk id="9" creationId="{6C76AF69-B767-4F83-A665-71F39D10A116}"/>
          </ac:picMkLst>
        </pc:picChg>
        <pc:picChg chg="del">
          <ac:chgData name="Lauren Elliott" userId="954dad04-e3fd-4cdc-847f-d27c1779f3e1" providerId="ADAL" clId="{B0B98C80-9883-4A90-83BD-24CF21E3DCEE}" dt="2023-11-19T07:45:41.455" v="60" actId="478"/>
          <ac:picMkLst>
            <pc:docMk/>
            <pc:sldMk cId="3940264762" sldId="270"/>
            <ac:picMk id="4098" creationId="{7470152D-07EB-4C6E-B925-7EF4998B4B68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30.677" v="83" actId="1076"/>
        <pc:sldMkLst>
          <pc:docMk/>
          <pc:sldMk cId="3991590604" sldId="271"/>
        </pc:sldMkLst>
        <pc:picChg chg="del">
          <ac:chgData name="Lauren Elliott" userId="954dad04-e3fd-4cdc-847f-d27c1779f3e1" providerId="ADAL" clId="{B0B98C80-9883-4A90-83BD-24CF21E3DCEE}" dt="2023-11-19T07:46:24.895" v="81" actId="478"/>
          <ac:picMkLst>
            <pc:docMk/>
            <pc:sldMk cId="3991590604" sldId="271"/>
            <ac:picMk id="17" creationId="{38B80D15-72A0-4721-8206-0FFC85B46ECB}"/>
          </ac:picMkLst>
        </pc:picChg>
        <pc:picChg chg="add mod">
          <ac:chgData name="Lauren Elliott" userId="954dad04-e3fd-4cdc-847f-d27c1779f3e1" providerId="ADAL" clId="{B0B98C80-9883-4A90-83BD-24CF21E3DCEE}" dt="2023-11-19T07:46:30.677" v="83" actId="1076"/>
          <ac:picMkLst>
            <pc:docMk/>
            <pc:sldMk cId="3991590604" sldId="271"/>
            <ac:picMk id="18" creationId="{C6D6AA6B-136D-481B-A1A6-167AC38B66EB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7:35.620" v="116" actId="1076"/>
        <pc:sldMkLst>
          <pc:docMk/>
          <pc:sldMk cId="2376131161" sldId="272"/>
        </pc:sldMkLst>
        <pc:picChg chg="del">
          <ac:chgData name="Lauren Elliott" userId="954dad04-e3fd-4cdc-847f-d27c1779f3e1" providerId="ADAL" clId="{B0B98C80-9883-4A90-83BD-24CF21E3DCEE}" dt="2023-11-19T07:47:32.955" v="114" actId="478"/>
          <ac:picMkLst>
            <pc:docMk/>
            <pc:sldMk cId="2376131161" sldId="272"/>
            <ac:picMk id="5" creationId="{9B3E0ED2-2D2E-4EDB-A87E-BCD4C46A8055}"/>
          </ac:picMkLst>
        </pc:picChg>
        <pc:picChg chg="add mod">
          <ac:chgData name="Lauren Elliott" userId="954dad04-e3fd-4cdc-847f-d27c1779f3e1" providerId="ADAL" clId="{B0B98C80-9883-4A90-83BD-24CF21E3DCEE}" dt="2023-11-19T07:47:35.620" v="116" actId="1076"/>
          <ac:picMkLst>
            <pc:docMk/>
            <pc:sldMk cId="2376131161" sldId="272"/>
            <ac:picMk id="6" creationId="{B07596C8-8034-46C2-AF44-A9164396BB5D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7:02.772" v="98" actId="1076"/>
        <pc:sldMkLst>
          <pc:docMk/>
          <pc:sldMk cId="1178704180" sldId="273"/>
        </pc:sldMkLst>
        <pc:picChg chg="del">
          <ac:chgData name="Lauren Elliott" userId="954dad04-e3fd-4cdc-847f-d27c1779f3e1" providerId="ADAL" clId="{B0B98C80-9883-4A90-83BD-24CF21E3DCEE}" dt="2023-11-19T07:46:58.863" v="96" actId="478"/>
          <ac:picMkLst>
            <pc:docMk/>
            <pc:sldMk cId="1178704180" sldId="273"/>
            <ac:picMk id="15" creationId="{39992371-7146-4412-9E1D-F899BE344AEE}"/>
          </ac:picMkLst>
        </pc:picChg>
        <pc:picChg chg="add mod">
          <ac:chgData name="Lauren Elliott" userId="954dad04-e3fd-4cdc-847f-d27c1779f3e1" providerId="ADAL" clId="{B0B98C80-9883-4A90-83BD-24CF21E3DCEE}" dt="2023-11-19T07:47:02.772" v="98" actId="1076"/>
          <ac:picMkLst>
            <pc:docMk/>
            <pc:sldMk cId="1178704180" sldId="273"/>
            <ac:picMk id="16" creationId="{613A06FA-02FA-4D5F-B37D-C9069C34C46A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5:52.292" v="65" actId="1076"/>
        <pc:sldMkLst>
          <pc:docMk/>
          <pc:sldMk cId="3363360126" sldId="274"/>
        </pc:sldMkLst>
        <pc:picChg chg="add mod">
          <ac:chgData name="Lauren Elliott" userId="954dad04-e3fd-4cdc-847f-d27c1779f3e1" providerId="ADAL" clId="{B0B98C80-9883-4A90-83BD-24CF21E3DCEE}" dt="2023-11-19T07:45:52.292" v="65" actId="1076"/>
          <ac:picMkLst>
            <pc:docMk/>
            <pc:sldMk cId="3363360126" sldId="274"/>
            <ac:picMk id="6" creationId="{9F284DD3-25E0-4198-887C-F5A8AFEABF26}"/>
          </ac:picMkLst>
        </pc:picChg>
        <pc:picChg chg="del">
          <ac:chgData name="Lauren Elliott" userId="954dad04-e3fd-4cdc-847f-d27c1779f3e1" providerId="ADAL" clId="{B0B98C80-9883-4A90-83BD-24CF21E3DCEE}" dt="2023-11-19T07:45:47.744" v="63" actId="478"/>
          <ac:picMkLst>
            <pc:docMk/>
            <pc:sldMk cId="3363360126" sldId="274"/>
            <ac:picMk id="5122" creationId="{32B742CD-4222-4416-AB2E-0A1F11669715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49.693" v="92" actId="1076"/>
        <pc:sldMkLst>
          <pc:docMk/>
          <pc:sldMk cId="834747390" sldId="275"/>
        </pc:sldMkLst>
        <pc:picChg chg="del">
          <ac:chgData name="Lauren Elliott" userId="954dad04-e3fd-4cdc-847f-d27c1779f3e1" providerId="ADAL" clId="{B0B98C80-9883-4A90-83BD-24CF21E3DCEE}" dt="2023-11-19T07:46:46.671" v="90" actId="478"/>
          <ac:picMkLst>
            <pc:docMk/>
            <pc:sldMk cId="834747390" sldId="275"/>
            <ac:picMk id="7" creationId="{D530B5CE-2D3C-42BE-AB34-B0E2E7188E81}"/>
          </ac:picMkLst>
        </pc:picChg>
        <pc:picChg chg="add mod">
          <ac:chgData name="Lauren Elliott" userId="954dad04-e3fd-4cdc-847f-d27c1779f3e1" providerId="ADAL" clId="{B0B98C80-9883-4A90-83BD-24CF21E3DCEE}" dt="2023-11-19T07:46:49.693" v="92" actId="1076"/>
          <ac:picMkLst>
            <pc:docMk/>
            <pc:sldMk cId="834747390" sldId="275"/>
            <ac:picMk id="8" creationId="{1D4F7697-BB1C-404F-BC74-709C66A7E274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17.325" v="77" actId="1076"/>
        <pc:sldMkLst>
          <pc:docMk/>
          <pc:sldMk cId="3869624863" sldId="276"/>
        </pc:sldMkLst>
        <pc:picChg chg="del">
          <ac:chgData name="Lauren Elliott" userId="954dad04-e3fd-4cdc-847f-d27c1779f3e1" providerId="ADAL" clId="{B0B98C80-9883-4A90-83BD-24CF21E3DCEE}" dt="2023-11-19T07:46:14.639" v="75" actId="478"/>
          <ac:picMkLst>
            <pc:docMk/>
            <pc:sldMk cId="3869624863" sldId="276"/>
            <ac:picMk id="3" creationId="{CC77A3EC-19DA-4CBA-A268-287C0483A98E}"/>
          </ac:picMkLst>
        </pc:picChg>
        <pc:picChg chg="add mod">
          <ac:chgData name="Lauren Elliott" userId="954dad04-e3fd-4cdc-847f-d27c1779f3e1" providerId="ADAL" clId="{B0B98C80-9883-4A90-83BD-24CF21E3DCEE}" dt="2023-11-19T07:46:17.325" v="77" actId="1076"/>
          <ac:picMkLst>
            <pc:docMk/>
            <pc:sldMk cId="3869624863" sldId="276"/>
            <ac:picMk id="4" creationId="{1E24B7B4-66E9-41A9-A7C9-CD74D68F5F00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22.734" v="80" actId="1076"/>
        <pc:sldMkLst>
          <pc:docMk/>
          <pc:sldMk cId="334281088" sldId="277"/>
        </pc:sldMkLst>
        <pc:picChg chg="del">
          <ac:chgData name="Lauren Elliott" userId="954dad04-e3fd-4cdc-847f-d27c1779f3e1" providerId="ADAL" clId="{B0B98C80-9883-4A90-83BD-24CF21E3DCEE}" dt="2023-11-19T07:46:19.487" v="78" actId="478"/>
          <ac:picMkLst>
            <pc:docMk/>
            <pc:sldMk cId="334281088" sldId="277"/>
            <ac:picMk id="3" creationId="{187029A0-E902-44C4-A019-220D632BBF56}"/>
          </ac:picMkLst>
        </pc:picChg>
        <pc:picChg chg="add mod">
          <ac:chgData name="Lauren Elliott" userId="954dad04-e3fd-4cdc-847f-d27c1779f3e1" providerId="ADAL" clId="{B0B98C80-9883-4A90-83BD-24CF21E3DCEE}" dt="2023-11-19T07:46:22.734" v="80" actId="1076"/>
          <ac:picMkLst>
            <pc:docMk/>
            <pc:sldMk cId="334281088" sldId="277"/>
            <ac:picMk id="4" creationId="{A8904538-5026-4B9A-9FA3-8FA55B4236A3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7:07.813" v="101" actId="1076"/>
        <pc:sldMkLst>
          <pc:docMk/>
          <pc:sldMk cId="2857248324" sldId="278"/>
        </pc:sldMkLst>
        <pc:picChg chg="del">
          <ac:chgData name="Lauren Elliott" userId="954dad04-e3fd-4cdc-847f-d27c1779f3e1" providerId="ADAL" clId="{B0B98C80-9883-4A90-83BD-24CF21E3DCEE}" dt="2023-11-19T07:47:05.135" v="99" actId="478"/>
          <ac:picMkLst>
            <pc:docMk/>
            <pc:sldMk cId="2857248324" sldId="278"/>
            <ac:picMk id="3" creationId="{42AF2D02-D667-453C-A6EA-3AC55BB09593}"/>
          </ac:picMkLst>
        </pc:picChg>
        <pc:picChg chg="add mod">
          <ac:chgData name="Lauren Elliott" userId="954dad04-e3fd-4cdc-847f-d27c1779f3e1" providerId="ADAL" clId="{B0B98C80-9883-4A90-83BD-24CF21E3DCEE}" dt="2023-11-19T07:47:07.813" v="101" actId="1076"/>
          <ac:picMkLst>
            <pc:docMk/>
            <pc:sldMk cId="2857248324" sldId="278"/>
            <ac:picMk id="4" creationId="{81A5C2D9-7426-46EE-B799-5FD74B6D18F5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7:14.389" v="104" actId="1076"/>
        <pc:sldMkLst>
          <pc:docMk/>
          <pc:sldMk cId="486472921" sldId="279"/>
        </pc:sldMkLst>
        <pc:picChg chg="del">
          <ac:chgData name="Lauren Elliott" userId="954dad04-e3fd-4cdc-847f-d27c1779f3e1" providerId="ADAL" clId="{B0B98C80-9883-4A90-83BD-24CF21E3DCEE}" dt="2023-11-19T07:47:11.759" v="103" actId="478"/>
          <ac:picMkLst>
            <pc:docMk/>
            <pc:sldMk cId="486472921" sldId="279"/>
            <ac:picMk id="3" creationId="{7B3284A9-7EB0-4D91-9401-D63A71D8DC94}"/>
          </ac:picMkLst>
        </pc:picChg>
        <pc:picChg chg="add mod">
          <ac:chgData name="Lauren Elliott" userId="954dad04-e3fd-4cdc-847f-d27c1779f3e1" providerId="ADAL" clId="{B0B98C80-9883-4A90-83BD-24CF21E3DCEE}" dt="2023-11-19T07:47:14.389" v="104" actId="1076"/>
          <ac:picMkLst>
            <pc:docMk/>
            <pc:sldMk cId="486472921" sldId="279"/>
            <ac:picMk id="4" creationId="{275DAE0D-5EDC-449B-BC48-C67BC0FF7595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38.837" v="86" actId="1076"/>
        <pc:sldMkLst>
          <pc:docMk/>
          <pc:sldMk cId="595203452" sldId="280"/>
        </pc:sldMkLst>
        <pc:picChg chg="del">
          <ac:chgData name="Lauren Elliott" userId="954dad04-e3fd-4cdc-847f-d27c1779f3e1" providerId="ADAL" clId="{B0B98C80-9883-4A90-83BD-24CF21E3DCEE}" dt="2023-11-19T07:46:35.663" v="84" actId="478"/>
          <ac:picMkLst>
            <pc:docMk/>
            <pc:sldMk cId="595203452" sldId="280"/>
            <ac:picMk id="3" creationId="{05BFB81A-ADC6-4C5C-A537-00E755C61273}"/>
          </ac:picMkLst>
        </pc:picChg>
        <pc:picChg chg="add mod">
          <ac:chgData name="Lauren Elliott" userId="954dad04-e3fd-4cdc-847f-d27c1779f3e1" providerId="ADAL" clId="{B0B98C80-9883-4A90-83BD-24CF21E3DCEE}" dt="2023-11-19T07:46:38.837" v="86" actId="1076"/>
          <ac:picMkLst>
            <pc:docMk/>
            <pc:sldMk cId="595203452" sldId="280"/>
            <ac:picMk id="4" creationId="{976C54F6-ACC1-4E0E-BADF-0FC800CF17E8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44.597" v="89" actId="1076"/>
        <pc:sldMkLst>
          <pc:docMk/>
          <pc:sldMk cId="2268580314" sldId="281"/>
        </pc:sldMkLst>
        <pc:picChg chg="del">
          <ac:chgData name="Lauren Elliott" userId="954dad04-e3fd-4cdc-847f-d27c1779f3e1" providerId="ADAL" clId="{B0B98C80-9883-4A90-83BD-24CF21E3DCEE}" dt="2023-11-19T07:46:41.023" v="87" actId="478"/>
          <ac:picMkLst>
            <pc:docMk/>
            <pc:sldMk cId="2268580314" sldId="281"/>
            <ac:picMk id="3" creationId="{B40A9141-7523-4BC5-967D-C94DC4EDA40A}"/>
          </ac:picMkLst>
        </pc:picChg>
        <pc:picChg chg="add mod">
          <ac:chgData name="Lauren Elliott" userId="954dad04-e3fd-4cdc-847f-d27c1779f3e1" providerId="ADAL" clId="{B0B98C80-9883-4A90-83BD-24CF21E3DCEE}" dt="2023-11-19T07:46:44.597" v="89" actId="1076"/>
          <ac:picMkLst>
            <pc:docMk/>
            <pc:sldMk cId="2268580314" sldId="281"/>
            <ac:picMk id="4" creationId="{1C967CA8-1633-43E2-AEA9-905A85381E71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06.901" v="71" actId="1076"/>
        <pc:sldMkLst>
          <pc:docMk/>
          <pc:sldMk cId="2337753041" sldId="282"/>
        </pc:sldMkLst>
        <pc:picChg chg="del">
          <ac:chgData name="Lauren Elliott" userId="954dad04-e3fd-4cdc-847f-d27c1779f3e1" providerId="ADAL" clId="{B0B98C80-9883-4A90-83BD-24CF21E3DCEE}" dt="2023-11-19T07:46:02.879" v="69" actId="478"/>
          <ac:picMkLst>
            <pc:docMk/>
            <pc:sldMk cId="2337753041" sldId="282"/>
            <ac:picMk id="7" creationId="{2318A467-7262-4E0D-8689-92B3113FB596}"/>
          </ac:picMkLst>
        </pc:picChg>
        <pc:picChg chg="add mod">
          <ac:chgData name="Lauren Elliott" userId="954dad04-e3fd-4cdc-847f-d27c1779f3e1" providerId="ADAL" clId="{B0B98C80-9883-4A90-83BD-24CF21E3DCEE}" dt="2023-11-19T07:46:06.901" v="71" actId="1076"/>
          <ac:picMkLst>
            <pc:docMk/>
            <pc:sldMk cId="2337753041" sldId="282"/>
            <ac:picMk id="8" creationId="{D68FD647-811F-4966-8610-361C838EFFDF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12.478" v="74" actId="1076"/>
        <pc:sldMkLst>
          <pc:docMk/>
          <pc:sldMk cId="1174615336" sldId="283"/>
        </pc:sldMkLst>
        <pc:picChg chg="del">
          <ac:chgData name="Lauren Elliott" userId="954dad04-e3fd-4cdc-847f-d27c1779f3e1" providerId="ADAL" clId="{B0B98C80-9883-4A90-83BD-24CF21E3DCEE}" dt="2023-11-19T07:46:09.006" v="72" actId="478"/>
          <ac:picMkLst>
            <pc:docMk/>
            <pc:sldMk cId="1174615336" sldId="283"/>
            <ac:picMk id="8" creationId="{89D921EE-326D-45C4-A5D6-278ABEB2BFC9}"/>
          </ac:picMkLst>
        </pc:picChg>
        <pc:picChg chg="add mod">
          <ac:chgData name="Lauren Elliott" userId="954dad04-e3fd-4cdc-847f-d27c1779f3e1" providerId="ADAL" clId="{B0B98C80-9883-4A90-83BD-24CF21E3DCEE}" dt="2023-11-19T07:46:12.478" v="74" actId="1076"/>
          <ac:picMkLst>
            <pc:docMk/>
            <pc:sldMk cId="1174615336" sldId="283"/>
            <ac:picMk id="9" creationId="{3E7ED530-8C16-4B92-8A68-72284CE0F360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6:56.396" v="95" actId="1076"/>
        <pc:sldMkLst>
          <pc:docMk/>
          <pc:sldMk cId="2708812806" sldId="284"/>
        </pc:sldMkLst>
        <pc:picChg chg="del">
          <ac:chgData name="Lauren Elliott" userId="954dad04-e3fd-4cdc-847f-d27c1779f3e1" providerId="ADAL" clId="{B0B98C80-9883-4A90-83BD-24CF21E3DCEE}" dt="2023-11-19T07:46:51.743" v="93" actId="478"/>
          <ac:picMkLst>
            <pc:docMk/>
            <pc:sldMk cId="2708812806" sldId="284"/>
            <ac:picMk id="7" creationId="{98069E03-1D61-4B9F-BC17-F073C8D64F11}"/>
          </ac:picMkLst>
        </pc:picChg>
        <pc:picChg chg="add mod">
          <ac:chgData name="Lauren Elliott" userId="954dad04-e3fd-4cdc-847f-d27c1779f3e1" providerId="ADAL" clId="{B0B98C80-9883-4A90-83BD-24CF21E3DCEE}" dt="2023-11-19T07:46:56.396" v="95" actId="1076"/>
          <ac:picMkLst>
            <pc:docMk/>
            <pc:sldMk cId="2708812806" sldId="284"/>
            <ac:picMk id="8" creationId="{5852D6CB-66E3-4397-957D-1B2A34646C98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7:19.941" v="107" actId="1076"/>
        <pc:sldMkLst>
          <pc:docMk/>
          <pc:sldMk cId="3685329162" sldId="285"/>
        </pc:sldMkLst>
        <pc:picChg chg="del">
          <ac:chgData name="Lauren Elliott" userId="954dad04-e3fd-4cdc-847f-d27c1779f3e1" providerId="ADAL" clId="{B0B98C80-9883-4A90-83BD-24CF21E3DCEE}" dt="2023-11-19T07:47:16.383" v="105" actId="478"/>
          <ac:picMkLst>
            <pc:docMk/>
            <pc:sldMk cId="3685329162" sldId="285"/>
            <ac:picMk id="6" creationId="{159C4AE2-8BE8-4B43-B1E9-47242F2D9CDB}"/>
          </ac:picMkLst>
        </pc:picChg>
        <pc:picChg chg="add mod">
          <ac:chgData name="Lauren Elliott" userId="954dad04-e3fd-4cdc-847f-d27c1779f3e1" providerId="ADAL" clId="{B0B98C80-9883-4A90-83BD-24CF21E3DCEE}" dt="2023-11-19T07:47:19.941" v="107" actId="1076"/>
          <ac:picMkLst>
            <pc:docMk/>
            <pc:sldMk cId="3685329162" sldId="285"/>
            <ac:picMk id="7" creationId="{2668D80B-1D4C-4200-A4EC-F648B7B7D1B1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7:25.150" v="110" actId="1076"/>
        <pc:sldMkLst>
          <pc:docMk/>
          <pc:sldMk cId="3945671690" sldId="286"/>
        </pc:sldMkLst>
        <pc:picChg chg="del">
          <ac:chgData name="Lauren Elliott" userId="954dad04-e3fd-4cdc-847f-d27c1779f3e1" providerId="ADAL" clId="{B0B98C80-9883-4A90-83BD-24CF21E3DCEE}" dt="2023-11-19T07:47:22.479" v="108" actId="478"/>
          <ac:picMkLst>
            <pc:docMk/>
            <pc:sldMk cId="3945671690" sldId="286"/>
            <ac:picMk id="6" creationId="{BB8CD97E-9C76-4189-A272-932544D5BF26}"/>
          </ac:picMkLst>
        </pc:picChg>
        <pc:picChg chg="add mod">
          <ac:chgData name="Lauren Elliott" userId="954dad04-e3fd-4cdc-847f-d27c1779f3e1" providerId="ADAL" clId="{B0B98C80-9883-4A90-83BD-24CF21E3DCEE}" dt="2023-11-19T07:47:25.150" v="110" actId="1076"/>
          <ac:picMkLst>
            <pc:docMk/>
            <pc:sldMk cId="3945671690" sldId="286"/>
            <ac:picMk id="7" creationId="{E680BC4E-4D77-41A3-B91F-BB338F46CF54}"/>
          </ac:picMkLst>
        </pc:picChg>
      </pc:sldChg>
      <pc:sldChg chg="addSp delSp modSp">
        <pc:chgData name="Lauren Elliott" userId="954dad04-e3fd-4cdc-847f-d27c1779f3e1" providerId="ADAL" clId="{B0B98C80-9883-4A90-83BD-24CF21E3DCEE}" dt="2023-11-19T07:47:30.772" v="113" actId="1076"/>
        <pc:sldMkLst>
          <pc:docMk/>
          <pc:sldMk cId="1461923530" sldId="287"/>
        </pc:sldMkLst>
        <pc:picChg chg="del">
          <ac:chgData name="Lauren Elliott" userId="954dad04-e3fd-4cdc-847f-d27c1779f3e1" providerId="ADAL" clId="{B0B98C80-9883-4A90-83BD-24CF21E3DCEE}" dt="2023-11-19T07:47:27.312" v="111" actId="478"/>
          <ac:picMkLst>
            <pc:docMk/>
            <pc:sldMk cId="1461923530" sldId="287"/>
            <ac:picMk id="4" creationId="{A42BDF06-FA33-4684-B0EF-15A5925B136D}"/>
          </ac:picMkLst>
        </pc:picChg>
        <pc:picChg chg="add mod">
          <ac:chgData name="Lauren Elliott" userId="954dad04-e3fd-4cdc-847f-d27c1779f3e1" providerId="ADAL" clId="{B0B98C80-9883-4A90-83BD-24CF21E3DCEE}" dt="2023-11-19T07:47:30.772" v="113" actId="1076"/>
          <ac:picMkLst>
            <pc:docMk/>
            <pc:sldMk cId="1461923530" sldId="287"/>
            <ac:picMk id="5" creationId="{7DC575BA-5C65-40E3-B4B2-2A9B02717EFF}"/>
          </ac:picMkLst>
        </pc:picChg>
      </pc:sldChg>
      <pc:sldChg chg="addSp delSp modSp add">
        <pc:chgData name="Lauren Elliott" userId="954dad04-e3fd-4cdc-847f-d27c1779f3e1" providerId="ADAL" clId="{B0B98C80-9883-4A90-83BD-24CF21E3DCEE}" dt="2023-11-22T19:55:27.396" v="132" actId="20577"/>
        <pc:sldMkLst>
          <pc:docMk/>
          <pc:sldMk cId="2664288652" sldId="289"/>
        </pc:sldMkLst>
        <pc:spChg chg="mod">
          <ac:chgData name="Lauren Elliott" userId="954dad04-e3fd-4cdc-847f-d27c1779f3e1" providerId="ADAL" clId="{B0B98C80-9883-4A90-83BD-24CF21E3DCEE}" dt="2023-11-22T19:55:27.396" v="132" actId="20577"/>
          <ac:spMkLst>
            <pc:docMk/>
            <pc:sldMk cId="2664288652" sldId="289"/>
            <ac:spMk id="14" creationId="{00000000-0000-0000-0000-000000000000}"/>
          </ac:spMkLst>
        </pc:spChg>
        <pc:picChg chg="add mod">
          <ac:chgData name="Lauren Elliott" userId="954dad04-e3fd-4cdc-847f-d27c1779f3e1" providerId="ADAL" clId="{B0B98C80-9883-4A90-83BD-24CF21E3DCEE}" dt="2023-11-19T07:45:33.101" v="56" actId="1076"/>
          <ac:picMkLst>
            <pc:docMk/>
            <pc:sldMk cId="2664288652" sldId="289"/>
            <ac:picMk id="5" creationId="{F8E45666-82E3-40A6-87B4-25CD477504B2}"/>
          </ac:picMkLst>
        </pc:picChg>
        <pc:picChg chg="del">
          <ac:chgData name="Lauren Elliott" userId="954dad04-e3fd-4cdc-847f-d27c1779f3e1" providerId="ADAL" clId="{B0B98C80-9883-4A90-83BD-24CF21E3DCEE}" dt="2023-11-19T07:45:30.047" v="54" actId="478"/>
          <ac:picMkLst>
            <pc:docMk/>
            <pc:sldMk cId="2664288652" sldId="289"/>
            <ac:picMk id="2050" creationId="{9BB173A6-2DB5-469E-AC80-EAF75005DF90}"/>
          </ac:picMkLst>
        </pc:picChg>
      </pc:sldChg>
      <pc:sldMasterChg chg="delSldLayout">
        <pc:chgData name="Lauren Elliott" userId="954dad04-e3fd-4cdc-847f-d27c1779f3e1" providerId="ADAL" clId="{B0B98C80-9883-4A90-83BD-24CF21E3DCEE}" dt="2023-11-19T07:45:17.434" v="50" actId="2696"/>
        <pc:sldMasterMkLst>
          <pc:docMk/>
          <pc:sldMasterMk cId="2054322300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11/22/2023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v.uk/government/publications/multiplication-tables-check-information-for-parent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ich.com/" TargetMode="External"/><Relationship Id="rId2" Type="http://schemas.openxmlformats.org/officeDocument/2006/relationships/hyperlink" Target="http://www.ttrockstar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mathisfu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996" y="116633"/>
            <a:ext cx="8329031" cy="1872208"/>
          </a:xfrm>
        </p:spPr>
        <p:txBody>
          <a:bodyPr/>
          <a:lstStyle/>
          <a:p>
            <a:r>
              <a:rPr lang="en-US" dirty="0"/>
              <a:t>Maths Parent Workshop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Lower Key Stage 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1412776"/>
            <a:ext cx="2583053" cy="3643548"/>
          </a:xfrm>
          <a:prstGeom prst="rect">
            <a:avLst/>
          </a:prstGeom>
        </p:spPr>
      </p:pic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314E443A-5435-4670-B41E-C01A171226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6" y="5734382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3F061E-BD13-4638-9E9E-8BA0708B3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913" y="695218"/>
            <a:ext cx="5257800" cy="1676400"/>
          </a:xfrm>
        </p:spPr>
      </p:pic>
      <p:pic>
        <p:nvPicPr>
          <p:cNvPr id="4" name="Picture 3" descr="C:\Users\sviner\Desktop\Logo.png">
            <a:extLst>
              <a:ext uri="{FF2B5EF4-FFF2-40B4-BE49-F238E27FC236}">
                <a16:creationId xmlns:a16="http://schemas.microsoft.com/office/drawing/2014/main" id="{1E24B7B4-66E9-41A9-A7C9-CD74D68F5F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8" y="586762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6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FEA88-6E13-485D-A005-F17266CD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7" y="404812"/>
            <a:ext cx="5162550" cy="6048375"/>
          </a:xfrm>
          <a:prstGeom prst="rect">
            <a:avLst/>
          </a:prstGeom>
        </p:spPr>
      </p:pic>
      <p:pic>
        <p:nvPicPr>
          <p:cNvPr id="4" name="Picture 3" descr="C:\Users\sviner\Desktop\Logo.png">
            <a:extLst>
              <a:ext uri="{FF2B5EF4-FFF2-40B4-BE49-F238E27FC236}">
                <a16:creationId xmlns:a16="http://schemas.microsoft.com/office/drawing/2014/main" id="{A8904538-5026-4B9A-9FA3-8FA55B4236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3" y="576456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3 </a:t>
            </a:r>
            <a:br>
              <a:rPr lang="en-US" dirty="0"/>
            </a:br>
            <a:r>
              <a:rPr lang="en-US" dirty="0"/>
              <a:t>Multiplication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02921" y="4268853"/>
            <a:ext cx="6857456" cy="1754326"/>
            <a:chOff x="1485900" y="3068961"/>
            <a:chExt cx="6857456" cy="1754326"/>
          </a:xfrm>
        </p:grpSpPr>
        <p:sp>
          <p:nvSpPr>
            <p:cNvPr id="8" name="TextBox 7"/>
            <p:cNvSpPr txBox="1"/>
            <p:nvPr/>
          </p:nvSpPr>
          <p:spPr>
            <a:xfrm>
              <a:off x="1485900" y="3068961"/>
              <a:ext cx="2646347" cy="175432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/>
                <a:t>Partitioning method </a:t>
              </a:r>
            </a:p>
            <a:p>
              <a:endParaRPr lang="en-GB"/>
            </a:p>
            <a:p>
              <a:r>
                <a:rPr lang="en-GB"/>
                <a:t>TO x O</a:t>
              </a:r>
            </a:p>
            <a:p>
              <a:endParaRPr lang="en-GB"/>
            </a:p>
            <a:p>
              <a:r>
                <a:rPr lang="en-GB"/>
                <a:t>Recombining </a:t>
              </a:r>
            </a:p>
            <a:p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150196" y="3717032"/>
              <a:ext cx="4193160" cy="64807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2247" y="4077072"/>
              <a:ext cx="4211109" cy="28803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355" y="260648"/>
            <a:ext cx="2893813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467813" y="1592974"/>
            <a:ext cx="2646347" cy="14773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Arrays and repeated addition to continue to understand the link between multiplication and addition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7020" y="2171454"/>
            <a:ext cx="4107266" cy="1347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97020" y="2306232"/>
            <a:ext cx="4107266" cy="2739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sviner\Desktop\Logo.png">
            <a:extLst>
              <a:ext uri="{FF2B5EF4-FFF2-40B4-BE49-F238E27FC236}">
                <a16:creationId xmlns:a16="http://schemas.microsoft.com/office/drawing/2014/main" id="{C6D6AA6B-136D-481B-A1A6-167AC38B66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4" y="646318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BA2EC-577E-4BFA-8E1A-33F7D6FC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75" y="890587"/>
            <a:ext cx="7000875" cy="5076825"/>
          </a:xfrm>
          <a:prstGeom prst="rect">
            <a:avLst/>
          </a:prstGeom>
        </p:spPr>
      </p:pic>
      <p:pic>
        <p:nvPicPr>
          <p:cNvPr id="4" name="Picture 3" descr="C:\Users\sviner\Desktop\Logo.png">
            <a:extLst>
              <a:ext uri="{FF2B5EF4-FFF2-40B4-BE49-F238E27FC236}">
                <a16:creationId xmlns:a16="http://schemas.microsoft.com/office/drawing/2014/main" id="{976C54F6-ACC1-4E0E-BADF-0FC800CF1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1" y="611966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2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52D0F-49F1-4EB9-9450-5B2030A6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87" y="804862"/>
            <a:ext cx="6038850" cy="5248275"/>
          </a:xfrm>
          <a:prstGeom prst="rect">
            <a:avLst/>
          </a:prstGeom>
        </p:spPr>
      </p:pic>
      <p:pic>
        <p:nvPicPr>
          <p:cNvPr id="4" name="Picture 3" descr="C:\Users\sviner\Desktop\Logo.png">
            <a:extLst>
              <a:ext uri="{FF2B5EF4-FFF2-40B4-BE49-F238E27FC236}">
                <a16:creationId xmlns:a16="http://schemas.microsoft.com/office/drawing/2014/main" id="{1C967CA8-1633-43E2-AEA9-905A85381E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8" y="532067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5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327236"/>
            <a:ext cx="9782801" cy="874936"/>
          </a:xfrm>
        </p:spPr>
        <p:txBody>
          <a:bodyPr>
            <a:normAutofit fontScale="90000"/>
          </a:bodyPr>
          <a:lstStyle/>
          <a:p>
            <a:r>
              <a:rPr lang="en-US" dirty="0"/>
              <a:t>Year 4</a:t>
            </a:r>
            <a:br>
              <a:rPr lang="en-US" dirty="0"/>
            </a:br>
            <a:r>
              <a:rPr lang="en-US" dirty="0"/>
              <a:t>Multiplication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7" y="1600200"/>
            <a:ext cx="57971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 Multiplication moving onto short multiplication</a:t>
            </a:r>
          </a:p>
          <a:p>
            <a:r>
              <a:rPr lang="en-US" dirty="0"/>
              <a:t>Involves an excellent knowledge of times tables and number bonds to 20 (not using fingers!)</a:t>
            </a:r>
          </a:p>
          <a:p>
            <a:r>
              <a:rPr lang="en-US" dirty="0"/>
              <a:t>Language for multiplication: product, multiply, lots of, times, groups of</a:t>
            </a:r>
          </a:p>
          <a:p>
            <a:r>
              <a:rPr lang="en-US" dirty="0"/>
              <a:t>Multiplication of decimals:</a:t>
            </a:r>
          </a:p>
          <a:p>
            <a:pPr lvl="1"/>
            <a:r>
              <a:rPr lang="en-US" dirty="0"/>
              <a:t>Still the same method</a:t>
            </a:r>
          </a:p>
          <a:p>
            <a:pPr lvl="1"/>
            <a:r>
              <a:rPr lang="en-US" dirty="0"/>
              <a:t>Teach them to “ignore” the decimal place and then include it at the 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9869E-52C4-8D72-954F-DBE208AE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8" y="982086"/>
            <a:ext cx="1810390" cy="194285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CFE7459-773D-BF14-5490-E9B4D921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7" t="18152" r="43614" b="68234"/>
          <a:stretch>
            <a:fillRect/>
          </a:stretch>
        </p:blipFill>
        <p:spPr bwMode="auto">
          <a:xfrm>
            <a:off x="9262763" y="3579794"/>
            <a:ext cx="1652177" cy="16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sviner\Desktop\Logo.png">
            <a:extLst>
              <a:ext uri="{FF2B5EF4-FFF2-40B4-BE49-F238E27FC236}">
                <a16:creationId xmlns:a16="http://schemas.microsoft.com/office/drawing/2014/main" id="{1D4F7697-BB1C-404F-BC74-709C66A7E2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9" y="653544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7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97" y="188640"/>
            <a:ext cx="4856023" cy="276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20" y="332656"/>
            <a:ext cx="5599991" cy="454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92" y="3052654"/>
            <a:ext cx="3907270" cy="3655188"/>
          </a:xfrm>
          <a:prstGeom prst="rect">
            <a:avLst/>
          </a:prstGeom>
        </p:spPr>
      </p:pic>
      <p:pic>
        <p:nvPicPr>
          <p:cNvPr id="8" name="Picture 7" descr="C:\Users\sviner\Desktop\Logo.png">
            <a:extLst>
              <a:ext uri="{FF2B5EF4-FFF2-40B4-BE49-F238E27FC236}">
                <a16:creationId xmlns:a16="http://schemas.microsoft.com/office/drawing/2014/main" id="{5852D6CB-66E3-4397-957D-1B2A34646C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4" y="532067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8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3</a:t>
            </a:r>
            <a:br>
              <a:rPr lang="en-US" dirty="0"/>
            </a:br>
            <a:r>
              <a:rPr lang="en-US" dirty="0"/>
              <a:t>Division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848" y="1860719"/>
            <a:ext cx="2646347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Understand division as sharing and grouping.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50196" y="1910999"/>
            <a:ext cx="4414736" cy="511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50196" y="1889036"/>
            <a:ext cx="4414736" cy="45984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932" y="177800"/>
            <a:ext cx="2581275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04965" y="3899025"/>
            <a:ext cx="2646347" cy="92333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Use informal and written methods and formal method.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50196" y="2677320"/>
            <a:ext cx="4414736" cy="14677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50196" y="2677320"/>
            <a:ext cx="4414736" cy="18764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03849" y="5456947"/>
            <a:ext cx="2646347" cy="120032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Solve problems, including missing number problems, involving division.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150196" y="5819449"/>
            <a:ext cx="4414736" cy="511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50196" y="5797486"/>
            <a:ext cx="4414736" cy="45984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:\Users\sviner\Desktop\Logo.png">
            <a:extLst>
              <a:ext uri="{FF2B5EF4-FFF2-40B4-BE49-F238E27FC236}">
                <a16:creationId xmlns:a16="http://schemas.microsoft.com/office/drawing/2014/main" id="{613A06FA-02FA-4D5F-B37D-C9069C34C4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3" y="611966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7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47154-C696-475D-8030-42CCBEF6B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37" y="785812"/>
            <a:ext cx="7143750" cy="5286375"/>
          </a:xfrm>
          <a:prstGeom prst="rect">
            <a:avLst/>
          </a:prstGeom>
        </p:spPr>
      </p:pic>
      <p:pic>
        <p:nvPicPr>
          <p:cNvPr id="4" name="Picture 3" descr="C:\Users\sviner\Desktop\Logo.png">
            <a:extLst>
              <a:ext uri="{FF2B5EF4-FFF2-40B4-BE49-F238E27FC236}">
                <a16:creationId xmlns:a16="http://schemas.microsoft.com/office/drawing/2014/main" id="{81A5C2D9-7426-46EE-B799-5FD74B6D18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3" y="611967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2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143AC-AD61-408E-B06A-33295D09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37" y="2176462"/>
            <a:ext cx="7448550" cy="2505075"/>
          </a:xfrm>
          <a:prstGeom prst="rect">
            <a:avLst/>
          </a:prstGeom>
        </p:spPr>
      </p:pic>
      <p:pic>
        <p:nvPicPr>
          <p:cNvPr id="4" name="Picture 3" descr="C:\Users\sviner\Desktop\Logo.png">
            <a:extLst>
              <a:ext uri="{FF2B5EF4-FFF2-40B4-BE49-F238E27FC236}">
                <a16:creationId xmlns:a16="http://schemas.microsoft.com/office/drawing/2014/main" id="{275DAE0D-5EDC-449B-BC48-C67BC0FF75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3" y="478801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4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maths lesson look like?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9F21A7-3877-4976-B1EA-1D84D0614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50" y="1600200"/>
            <a:ext cx="9782175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Starter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tx1"/>
                </a:solidFill>
              </a:rPr>
              <a:t>The children will be given an engaging activity to do with an area for development.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Present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– The children will then explore the day’s learning in a range of ways that rely heavily on children’s involvement and use of mathematical verbal reasoning. The teacher will model the new learning and the children will have a chance to practice it with support.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Apply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the children will then work through a range of tasks independently, moving from fluency tasks to reasoning and problem-solving tasks. 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Review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– The children will be given opportunity to review the learning, usually applying it to a problem or in a task that requires them to give a detailed explanation.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1C460D33-8FF9-4E49-93B7-459AB26BEB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4" y="567578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327236"/>
            <a:ext cx="9782801" cy="874936"/>
          </a:xfrm>
        </p:spPr>
        <p:txBody>
          <a:bodyPr>
            <a:normAutofit fontScale="90000"/>
          </a:bodyPr>
          <a:lstStyle/>
          <a:p>
            <a:r>
              <a:rPr lang="en-US" dirty="0"/>
              <a:t>Year 4</a:t>
            </a:r>
            <a:br>
              <a:rPr lang="en-US" dirty="0"/>
            </a:br>
            <a:r>
              <a:rPr lang="en-US" dirty="0"/>
              <a:t>Division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7" y="1600200"/>
            <a:ext cx="615716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“bus stop”</a:t>
            </a:r>
          </a:p>
          <a:p>
            <a:r>
              <a:rPr lang="en-US" dirty="0"/>
              <a:t>Involves an excellent knowledge of times tables </a:t>
            </a:r>
          </a:p>
          <a:p>
            <a:r>
              <a:rPr lang="en-US" dirty="0"/>
              <a:t>Language for division: share equally, divisible by, divided by, group</a:t>
            </a:r>
          </a:p>
          <a:p>
            <a:r>
              <a:rPr lang="en-US" dirty="0"/>
              <a:t>“Remainders” to be presented as remainder, then fractions, then decimals </a:t>
            </a:r>
          </a:p>
          <a:p>
            <a:r>
              <a:rPr lang="en-US" dirty="0"/>
              <a:t>Division of decimals:</a:t>
            </a:r>
          </a:p>
          <a:p>
            <a:pPr lvl="1"/>
            <a:r>
              <a:rPr lang="en-US" dirty="0"/>
              <a:t>Still the same method</a:t>
            </a:r>
          </a:p>
          <a:p>
            <a:pPr lvl="1"/>
            <a:r>
              <a:rPr lang="en-US" dirty="0"/>
              <a:t>Knowledge of place value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83B7A-2EC0-35CD-E8F7-FD323430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2302024"/>
            <a:ext cx="4176464" cy="1584176"/>
          </a:xfrm>
          <a:prstGeom prst="rect">
            <a:avLst/>
          </a:prstGeom>
        </p:spPr>
      </p:pic>
      <p:pic>
        <p:nvPicPr>
          <p:cNvPr id="7" name="Picture 6" descr="C:\Users\sviner\Desktop\Logo.png">
            <a:extLst>
              <a:ext uri="{FF2B5EF4-FFF2-40B4-BE49-F238E27FC236}">
                <a16:creationId xmlns:a16="http://schemas.microsoft.com/office/drawing/2014/main" id="{2668D80B-1D4C-4200-A4EC-F648B7B7D1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3" y="576456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3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2" y="548680"/>
            <a:ext cx="7089229" cy="262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6" y="2924944"/>
            <a:ext cx="3713827" cy="3471466"/>
          </a:xfrm>
          <a:prstGeom prst="rect">
            <a:avLst/>
          </a:prstGeom>
        </p:spPr>
      </p:pic>
      <p:pic>
        <p:nvPicPr>
          <p:cNvPr id="7" name="Picture 6" descr="C:\Users\sviner\Desktop\Logo.png">
            <a:extLst>
              <a:ext uri="{FF2B5EF4-FFF2-40B4-BE49-F238E27FC236}">
                <a16:creationId xmlns:a16="http://schemas.microsoft.com/office/drawing/2014/main" id="{E680BC4E-4D77-41A3-B91F-BB338F46CF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3" y="548680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6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EA4E-A3D3-1511-94B6-C45348FF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4 Multiplication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6EFA0-287D-681D-87DB-400B1565F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check whether pupils can recall their times tables fluently, which is essential for future success in mathematics.</a:t>
            </a:r>
          </a:p>
          <a:p>
            <a:r>
              <a:rPr lang="en-GB" dirty="0"/>
              <a:t>Children in Year 4 will take the Multiplication Tables Check will take place during Monday 3 June 2024 – Friday 14</a:t>
            </a:r>
            <a:r>
              <a:rPr lang="en-GB" baseline="30000" dirty="0"/>
              <a:t>th</a:t>
            </a:r>
            <a:r>
              <a:rPr lang="en-GB" dirty="0"/>
              <a:t> June. </a:t>
            </a:r>
          </a:p>
          <a:p>
            <a:r>
              <a:rPr lang="en-GB" dirty="0"/>
              <a:t>Further information for parents: </a:t>
            </a:r>
            <a:r>
              <a:rPr lang="en-GB" dirty="0">
                <a:hlinkClick r:id="rId2"/>
              </a:rPr>
              <a:t>Multiplication tables check: information for parents - GOV.UK (www.gov.uk)</a:t>
            </a:r>
            <a:endParaRPr lang="en-GB" dirty="0"/>
          </a:p>
        </p:txBody>
      </p:sp>
      <p:pic>
        <p:nvPicPr>
          <p:cNvPr id="5" name="Picture 4" descr="C:\Users\sviner\Desktop\Logo.png">
            <a:extLst>
              <a:ext uri="{FF2B5EF4-FFF2-40B4-BE49-F238E27FC236}">
                <a16:creationId xmlns:a16="http://schemas.microsoft.com/office/drawing/2014/main" id="{7DC575BA-5C65-40E3-B4B2-2A9B02717E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6" y="593620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9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01924" y="404664"/>
            <a:ext cx="9782801" cy="2232248"/>
          </a:xfrm>
        </p:spPr>
        <p:txBody>
          <a:bodyPr>
            <a:noAutofit/>
          </a:bodyPr>
          <a:lstStyle/>
          <a:p>
            <a:r>
              <a:rPr lang="en-US"/>
              <a:t>How to help at home</a:t>
            </a:r>
            <a:br>
              <a:rPr lang="en-US"/>
            </a:br>
            <a:br>
              <a:rPr lang="en-US"/>
            </a:br>
            <a:r>
              <a:rPr lang="en-US"/>
              <a:t>Support weekly homework</a:t>
            </a:r>
            <a:br>
              <a:rPr lang="en-US"/>
            </a:b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29916" y="2420888"/>
            <a:ext cx="61926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hlinkClick r:id="rId2"/>
              </a:rPr>
              <a:t>www.ttrockstars.com</a:t>
            </a:r>
            <a:endParaRPr lang="en-GB" sz="4000">
              <a:solidFill>
                <a:srgbClr val="FF0000"/>
              </a:solidFill>
            </a:endParaRPr>
          </a:p>
          <a:p>
            <a:r>
              <a:rPr lang="en-GB" sz="4000">
                <a:solidFill>
                  <a:srgbClr val="FF0000"/>
                </a:solidFill>
                <a:hlinkClick r:id="rId3"/>
              </a:rPr>
              <a:t>www.nrich.com</a:t>
            </a:r>
            <a:endParaRPr lang="en-GB" sz="4000">
              <a:solidFill>
                <a:srgbClr val="FF0000"/>
              </a:solidFill>
            </a:endParaRPr>
          </a:p>
          <a:p>
            <a:r>
              <a:rPr lang="en-GB" sz="4000">
                <a:solidFill>
                  <a:srgbClr val="FF0000"/>
                </a:solidFill>
                <a:hlinkClick r:id="rId4"/>
              </a:rPr>
              <a:t>www.mathisfun.com</a:t>
            </a:r>
            <a:endParaRPr lang="en-GB" sz="4000">
              <a:solidFill>
                <a:srgbClr val="FF0000"/>
              </a:solidFill>
            </a:endParaRPr>
          </a:p>
          <a:p>
            <a:endParaRPr lang="en-GB" sz="2800">
              <a:solidFill>
                <a:srgbClr val="FF0000"/>
              </a:solidFill>
            </a:endParaRPr>
          </a:p>
          <a:p>
            <a:endParaRPr lang="en-GB"/>
          </a:p>
        </p:txBody>
      </p:sp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B07596C8-8034-46C2-AF44-A9164396BB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574132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1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 of the session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46380" indent="-246380"/>
            <a:r>
              <a:rPr lang="en-GB" dirty="0"/>
              <a:t>To explain what the National Expectations are for your child by the end of Year 3 and 4</a:t>
            </a:r>
            <a:endParaRPr lang="en-US" dirty="0"/>
          </a:p>
          <a:p>
            <a:pPr marL="246380" indent="-246380"/>
            <a:endParaRPr lang="en-GB" dirty="0"/>
          </a:p>
          <a:p>
            <a:pPr marL="246380" indent="-246380"/>
            <a:r>
              <a:rPr lang="en-GB" dirty="0"/>
              <a:t>To give you ideas and ways to support your child at home.</a:t>
            </a:r>
          </a:p>
          <a:p>
            <a:pPr marL="246380" indent="-246380"/>
            <a:endParaRPr lang="en-GB" dirty="0"/>
          </a:p>
          <a:p>
            <a:pPr marL="246380" indent="-246380"/>
            <a:r>
              <a:rPr lang="en-GB" dirty="0"/>
              <a:t>To understand how the four operations are taught in Year 3 and 4</a:t>
            </a:r>
          </a:p>
          <a:p>
            <a:pPr marL="246380" indent="-246380"/>
            <a:endParaRPr lang="en-GB" dirty="0"/>
          </a:p>
          <a:p>
            <a:pPr marL="246380" indent="-246380"/>
            <a:r>
              <a:rPr lang="en-GB" dirty="0"/>
              <a:t>To understand how you can support your child with their maths homework </a:t>
            </a:r>
            <a:endParaRPr lang="en-US" dirty="0"/>
          </a:p>
        </p:txBody>
      </p:sp>
      <p:pic>
        <p:nvPicPr>
          <p:cNvPr id="5" name="Picture 4" descr="C:\Users\sviner\Desktop\Logo.png">
            <a:extLst>
              <a:ext uri="{FF2B5EF4-FFF2-40B4-BE49-F238E27FC236}">
                <a16:creationId xmlns:a16="http://schemas.microsoft.com/office/drawing/2014/main" id="{F8E45666-82E3-40A6-87B4-25CD477504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4" y="620253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2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71942" y="438237"/>
            <a:ext cx="5413595" cy="652933"/>
          </a:xfrm>
        </p:spPr>
        <p:txBody>
          <a:bodyPr>
            <a:normAutofit/>
          </a:bodyPr>
          <a:lstStyle/>
          <a:p>
            <a:pPr algn="ctr"/>
            <a:r>
              <a:rPr lang="en-US" b="1" u="sng"/>
              <a:t>Addition and Subtraction 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85900" y="1268760"/>
            <a:ext cx="9782801" cy="4572000"/>
          </a:xfrm>
        </p:spPr>
        <p:txBody>
          <a:bodyPr>
            <a:normAutofit lnSpcReduction="10000"/>
          </a:bodyPr>
          <a:lstStyle/>
          <a:p>
            <a:r>
              <a:rPr lang="en-GB"/>
              <a:t>To recognise the place value of each digit in a three-digit number (100s, 10s, and 1s) </a:t>
            </a:r>
          </a:p>
          <a:p>
            <a:endParaRPr lang="en-GB"/>
          </a:p>
          <a:p>
            <a:r>
              <a:rPr lang="en-GB"/>
              <a:t>Know and use number bonds to 100 and 1000 </a:t>
            </a:r>
          </a:p>
          <a:p>
            <a:endParaRPr lang="en-GB"/>
          </a:p>
          <a:p>
            <a:r>
              <a:rPr lang="en-GB"/>
              <a:t>Estimate and use inverse operations to check answers to a calculation </a:t>
            </a:r>
          </a:p>
          <a:p>
            <a:endParaRPr lang="en-GB"/>
          </a:p>
          <a:p>
            <a:r>
              <a:rPr lang="en-GB"/>
              <a:t>Solve two-step addition and subtraction problems</a:t>
            </a:r>
            <a:endParaRPr lang="en-US"/>
          </a:p>
        </p:txBody>
      </p:sp>
      <p:pic>
        <p:nvPicPr>
          <p:cNvPr id="5" name="Picture 4" descr="C:\Users\sviner\Desktop\Logo.png">
            <a:extLst>
              <a:ext uri="{FF2B5EF4-FFF2-40B4-BE49-F238E27FC236}">
                <a16:creationId xmlns:a16="http://schemas.microsoft.com/office/drawing/2014/main" id="{19BBEBDD-2E7C-431B-9AFC-05AB21CFDC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6" y="549823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0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82244" y="260648"/>
            <a:ext cx="5413595" cy="652933"/>
          </a:xfrm>
        </p:spPr>
        <p:txBody>
          <a:bodyPr/>
          <a:lstStyle/>
          <a:p>
            <a:r>
              <a:rPr lang="en-US"/>
              <a:t>Addition 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80" y="764704"/>
            <a:ext cx="3448050" cy="59340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22204" y="2654665"/>
            <a:ext cx="3528149" cy="11299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0832" y="3501008"/>
            <a:ext cx="3514517" cy="3051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7908" y="2065477"/>
            <a:ext cx="2664296" cy="23083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Formal method using HTO</a:t>
            </a:r>
          </a:p>
          <a:p>
            <a:endParaRPr lang="en-GB"/>
          </a:p>
          <a:p>
            <a:r>
              <a:rPr lang="en-GB"/>
              <a:t>Carrying over </a:t>
            </a:r>
          </a:p>
          <a:p>
            <a:endParaRPr lang="en-GB"/>
          </a:p>
          <a:p>
            <a:r>
              <a:rPr lang="en-GB"/>
              <a:t>Carries over to the bottom  </a:t>
            </a:r>
          </a:p>
          <a:p>
            <a:endParaRPr lang="en-GB"/>
          </a:p>
        </p:txBody>
      </p:sp>
      <p:pic>
        <p:nvPicPr>
          <p:cNvPr id="9" name="Picture 8" descr="C:\Users\sviner\Desktop\Logo.png">
            <a:extLst>
              <a:ext uri="{FF2B5EF4-FFF2-40B4-BE49-F238E27FC236}">
                <a16:creationId xmlns:a16="http://schemas.microsoft.com/office/drawing/2014/main" id="{6C76AF69-B767-4F83-A665-71F39D10A1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8" y="587114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2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786D-EBEB-4BA0-B179-9CAFA7D0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49EC0-F571-424F-953A-5A08B119E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800" y="1762125"/>
            <a:ext cx="7534275" cy="4248150"/>
          </a:xfrm>
        </p:spPr>
      </p:pic>
      <p:pic>
        <p:nvPicPr>
          <p:cNvPr id="6" name="Picture 5" descr="C:\Users\sviner\Desktop\Logo.png">
            <a:extLst>
              <a:ext uri="{FF2B5EF4-FFF2-40B4-BE49-F238E27FC236}">
                <a16:creationId xmlns:a16="http://schemas.microsoft.com/office/drawing/2014/main" id="{9F284DD3-25E0-4198-887C-F5A8AFEAB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6" y="594211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476672"/>
            <a:ext cx="3514725" cy="6105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5900" y="3234421"/>
            <a:ext cx="2664296" cy="23083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Formal method using HTO</a:t>
            </a:r>
          </a:p>
          <a:p>
            <a:endParaRPr lang="en-GB"/>
          </a:p>
          <a:p>
            <a:r>
              <a:rPr lang="en-GB"/>
              <a:t>Exchanging </a:t>
            </a:r>
          </a:p>
          <a:p>
            <a:r>
              <a:rPr lang="en-GB"/>
              <a:t>Starting from the Ones moving towards the Hundred </a:t>
            </a:r>
          </a:p>
          <a:p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4150196" y="3717032"/>
            <a:ext cx="3240360" cy="9361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32247" y="4258256"/>
            <a:ext cx="3258309" cy="4534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sviner\Desktop\Logo.png">
            <a:extLst>
              <a:ext uri="{FF2B5EF4-FFF2-40B4-BE49-F238E27FC236}">
                <a16:creationId xmlns:a16="http://schemas.microsoft.com/office/drawing/2014/main" id="{9E223A74-4F32-4025-A76D-0FD952C449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2" y="594211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2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327236"/>
            <a:ext cx="9782801" cy="874936"/>
          </a:xfrm>
        </p:spPr>
        <p:txBody>
          <a:bodyPr>
            <a:normAutofit fontScale="90000"/>
          </a:bodyPr>
          <a:lstStyle/>
          <a:p>
            <a:r>
              <a:rPr lang="en-US" dirty="0"/>
              <a:t>Year 4</a:t>
            </a:r>
            <a:br>
              <a:rPr lang="en-US" dirty="0"/>
            </a:br>
            <a:r>
              <a:rPr lang="en-US" dirty="0"/>
              <a:t>Addition and Subtraction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1600200"/>
            <a:ext cx="5293063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Column method</a:t>
            </a:r>
          </a:p>
          <a:p>
            <a:r>
              <a:rPr lang="en-US" dirty="0"/>
              <a:t>Involves a very good knowledge of place value and number bonds to twenty</a:t>
            </a:r>
          </a:p>
          <a:p>
            <a:r>
              <a:rPr lang="en-US" dirty="0"/>
              <a:t>Language for addition: carry over, sum of, altogether, more, total, plus, increase, together</a:t>
            </a:r>
          </a:p>
          <a:p>
            <a:r>
              <a:rPr lang="en-US" dirty="0"/>
              <a:t>Language for subtraction: exchange (used to be known as “borrow”), difference, decrease, fewer, between, reduce, minus, take</a:t>
            </a:r>
          </a:p>
          <a:p>
            <a:r>
              <a:rPr lang="en-US" dirty="0"/>
              <a:t>Same for both whole and decimal numbers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CFE75E-41DD-05A4-8291-60E90DAA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" t="28441" r="80524" b="61714"/>
          <a:stretch>
            <a:fillRect/>
          </a:stretch>
        </p:blipFill>
        <p:spPr bwMode="auto">
          <a:xfrm>
            <a:off x="8624949" y="3441790"/>
            <a:ext cx="2368858" cy="16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0" descr="Description: bethany 10002">
            <a:extLst>
              <a:ext uri="{FF2B5EF4-FFF2-40B4-BE49-F238E27FC236}">
                <a16:creationId xmlns:a16="http://schemas.microsoft.com/office/drawing/2014/main" id="{E868AC0A-80B9-E7E9-AA75-D87D6E6B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r="78313" b="75717"/>
          <a:stretch>
            <a:fillRect/>
          </a:stretch>
        </p:blipFill>
        <p:spPr bwMode="auto">
          <a:xfrm>
            <a:off x="8614692" y="1060128"/>
            <a:ext cx="2279999" cy="18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sviner\Desktop\Logo.png">
            <a:extLst>
              <a:ext uri="{FF2B5EF4-FFF2-40B4-BE49-F238E27FC236}">
                <a16:creationId xmlns:a16="http://schemas.microsoft.com/office/drawing/2014/main" id="{D68FD647-811F-4966-8610-361C838EFF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6" y="586800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7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236" b="57820"/>
          <a:stretch/>
        </p:blipFill>
        <p:spPr>
          <a:xfrm>
            <a:off x="1557908" y="116633"/>
            <a:ext cx="2880320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8299" b="63887"/>
          <a:stretch/>
        </p:blipFill>
        <p:spPr>
          <a:xfrm>
            <a:off x="7030516" y="224645"/>
            <a:ext cx="4392487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92" y="1340768"/>
            <a:ext cx="4893552" cy="4053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38" y="1196752"/>
            <a:ext cx="4752975" cy="5372100"/>
          </a:xfrm>
          <a:prstGeom prst="rect">
            <a:avLst/>
          </a:prstGeom>
        </p:spPr>
      </p:pic>
      <p:pic>
        <p:nvPicPr>
          <p:cNvPr id="9" name="Picture 8" descr="C:\Users\sviner\Desktop\Logo.png">
            <a:extLst>
              <a:ext uri="{FF2B5EF4-FFF2-40B4-BE49-F238E27FC236}">
                <a16:creationId xmlns:a16="http://schemas.microsoft.com/office/drawing/2014/main" id="{3E7ED530-8C16-4B92-8A68-72284CE0F36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2" y="584685"/>
            <a:ext cx="792088" cy="94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6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ea87d53-291e-42d0-a6ff-a748564751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D811E83FF6E489F0E4A1567C11394" ma:contentTypeVersion="17" ma:contentTypeDescription="Create a new document." ma:contentTypeScope="" ma:versionID="66cccb87233f8a3ae6339fda3c2e3b21">
  <xsd:schema xmlns:xsd="http://www.w3.org/2001/XMLSchema" xmlns:xs="http://www.w3.org/2001/XMLSchema" xmlns:p="http://schemas.microsoft.com/office/2006/metadata/properties" xmlns:ns3="0ea87d53-291e-42d0-a6ff-a74856475142" xmlns:ns4="58e6f8c3-f3dc-4fdc-8bc1-19727c38d5d5" targetNamespace="http://schemas.microsoft.com/office/2006/metadata/properties" ma:root="true" ma:fieldsID="58ecaaf5a0373890e4c2091312d724a1" ns3:_="" ns4:_="">
    <xsd:import namespace="0ea87d53-291e-42d0-a6ff-a74856475142"/>
    <xsd:import namespace="58e6f8c3-f3dc-4fdc-8bc1-19727c38d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87d53-291e-42d0-a6ff-a74856475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6f8c3-f3dc-4fdc-8bc1-19727c38d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1DFCFB-F06A-488A-A3A2-EE3BA7654A17}">
  <ds:schemaRefs>
    <ds:schemaRef ds:uri="http://purl.org/dc/elements/1.1/"/>
    <ds:schemaRef ds:uri="http://purl.org/dc/dcmitype/"/>
    <ds:schemaRef ds:uri="http://schemas.microsoft.com/office/2006/metadata/properties"/>
    <ds:schemaRef ds:uri="58e6f8c3-f3dc-4fdc-8bc1-19727c38d5d5"/>
    <ds:schemaRef ds:uri="http://purl.org/dc/terms/"/>
    <ds:schemaRef ds:uri="0ea87d53-291e-42d0-a6ff-a7485647514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187F20-99CA-44CB-B04E-ADD0B1719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87d53-291e-42d0-a6ff-a74856475142"/>
    <ds:schemaRef ds:uri="58e6f8c3-f3dc-4fdc-8bc1-19727c38d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428CD5-EE80-488D-8B51-796C5D6BEF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27</TotalTime>
  <Words>624</Words>
  <Application>Microsoft Office PowerPoint</Application>
  <PresentationFormat>Custom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Euphemia</vt:lpstr>
      <vt:lpstr>Math 16x9</vt:lpstr>
      <vt:lpstr>Maths Parent Workshop </vt:lpstr>
      <vt:lpstr>What does a maths lesson look like?</vt:lpstr>
      <vt:lpstr>Aim of the session </vt:lpstr>
      <vt:lpstr>Addition and Subtraction  </vt:lpstr>
      <vt:lpstr>Addition  </vt:lpstr>
      <vt:lpstr>PowerPoint Presentation</vt:lpstr>
      <vt:lpstr>Subtraction</vt:lpstr>
      <vt:lpstr>Year 4 Addition and Subtraction</vt:lpstr>
      <vt:lpstr>PowerPoint Presentation</vt:lpstr>
      <vt:lpstr>PowerPoint Presentation</vt:lpstr>
      <vt:lpstr>PowerPoint Presentation</vt:lpstr>
      <vt:lpstr>Year 3  Multiplication</vt:lpstr>
      <vt:lpstr>PowerPoint Presentation</vt:lpstr>
      <vt:lpstr>PowerPoint Presentation</vt:lpstr>
      <vt:lpstr>Year 4 Multiplication</vt:lpstr>
      <vt:lpstr>PowerPoint Presentation</vt:lpstr>
      <vt:lpstr>Year 3 Division</vt:lpstr>
      <vt:lpstr>PowerPoint Presentation</vt:lpstr>
      <vt:lpstr>PowerPoint Presentation</vt:lpstr>
      <vt:lpstr>Year 4 Division</vt:lpstr>
      <vt:lpstr>PowerPoint Presentation</vt:lpstr>
      <vt:lpstr>Year 4 Multiplication Check</vt:lpstr>
      <vt:lpstr>How to help at home  Support weekly homework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Parent Workshop January 2019</dc:title>
  <dc:creator>Rhys Latham</dc:creator>
  <cp:lastModifiedBy>Lauren Elliott</cp:lastModifiedBy>
  <cp:revision>4</cp:revision>
  <dcterms:created xsi:type="dcterms:W3CDTF">2018-12-07T15:53:22Z</dcterms:created>
  <dcterms:modified xsi:type="dcterms:W3CDTF">2023-11-22T19:55:32Z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0x0101003DFD811E83FF6E489F0E4A1567C11394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AuthorIds_UIVersion_2048">
    <vt:lpwstr>14</vt:lpwstr>
  </property>
</Properties>
</file>